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17"/>
  </p:notesMasterIdLst>
  <p:handoutMasterIdLst>
    <p:handoutMasterId r:id="rId18"/>
  </p:handoutMasterIdLst>
  <p:sldIdLst>
    <p:sldId id="272" r:id="rId5"/>
    <p:sldId id="298" r:id="rId6"/>
    <p:sldId id="307" r:id="rId7"/>
    <p:sldId id="305" r:id="rId8"/>
    <p:sldId id="306" r:id="rId9"/>
    <p:sldId id="300" r:id="rId10"/>
    <p:sldId id="301" r:id="rId11"/>
    <p:sldId id="302" r:id="rId12"/>
    <p:sldId id="308" r:id="rId13"/>
    <p:sldId id="309" r:id="rId14"/>
    <p:sldId id="310" r:id="rId15"/>
    <p:sldId id="283"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3EA"/>
    <a:srgbClr val="A7BB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6327"/>
  </p:normalViewPr>
  <p:slideViewPr>
    <p:cSldViewPr snapToGrid="0" showGuides="1">
      <p:cViewPr varScale="1">
        <p:scale>
          <a:sx n="106" d="100"/>
          <a:sy n="106" d="100"/>
        </p:scale>
        <p:origin x="792" y="78"/>
      </p:cViewPr>
      <p:guideLst>
        <p:guide orient="horz" pos="2160"/>
        <p:guide pos="3840"/>
      </p:guideLst>
    </p:cSldViewPr>
  </p:slideViewPr>
  <p:notesTextViewPr>
    <p:cViewPr>
      <p:scale>
        <a:sx n="3" d="2"/>
        <a:sy n="3" d="2"/>
      </p:scale>
      <p:origin x="0" y="0"/>
    </p:cViewPr>
  </p:notesTextViewPr>
  <p:notesViewPr>
    <p:cSldViewPr snapToGrid="0" showGuides="1">
      <p:cViewPr varScale="1">
        <p:scale>
          <a:sx n="64" d="100"/>
          <a:sy n="64" d="100"/>
        </p:scale>
        <p:origin x="2698"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n Brown-Stout" userId="c0ce3481-2e23-4014-917f-c2bb4c7d1cd8" providerId="ADAL" clId="{40D3FF60-A69D-4BF6-BD8A-730CBC4D3955}"/>
    <pc:docChg chg="custSel addSld delSld modSld">
      <pc:chgData name="Kristen Brown-Stout" userId="c0ce3481-2e23-4014-917f-c2bb4c7d1cd8" providerId="ADAL" clId="{40D3FF60-A69D-4BF6-BD8A-730CBC4D3955}" dt="2025-05-13T18:58:06.903" v="1476" actId="20577"/>
      <pc:docMkLst>
        <pc:docMk/>
      </pc:docMkLst>
      <pc:sldChg chg="modSp mod">
        <pc:chgData name="Kristen Brown-Stout" userId="c0ce3481-2e23-4014-917f-c2bb4c7d1cd8" providerId="ADAL" clId="{40D3FF60-A69D-4BF6-BD8A-730CBC4D3955}" dt="2025-05-13T18:58:06.903" v="1476" actId="20577"/>
        <pc:sldMkLst>
          <pc:docMk/>
          <pc:sldMk cId="2634054819" sldId="272"/>
        </pc:sldMkLst>
        <pc:spChg chg="mod">
          <ac:chgData name="Kristen Brown-Stout" userId="c0ce3481-2e23-4014-917f-c2bb4c7d1cd8" providerId="ADAL" clId="{40D3FF60-A69D-4BF6-BD8A-730CBC4D3955}" dt="2025-05-13T18:58:06.903" v="1476" actId="20577"/>
          <ac:spMkLst>
            <pc:docMk/>
            <pc:sldMk cId="2634054819" sldId="272"/>
            <ac:spMk id="4" creationId="{D6201714-B8D6-4E52-808C-BF3C3813FA15}"/>
          </ac:spMkLst>
        </pc:spChg>
      </pc:sldChg>
      <pc:sldChg chg="delSp mod">
        <pc:chgData name="Kristen Brown-Stout" userId="c0ce3481-2e23-4014-917f-c2bb4c7d1cd8" providerId="ADAL" clId="{40D3FF60-A69D-4BF6-BD8A-730CBC4D3955}" dt="2025-05-13T18:57:48.739" v="1463" actId="478"/>
        <pc:sldMkLst>
          <pc:docMk/>
          <pc:sldMk cId="260563385" sldId="285"/>
        </pc:sldMkLst>
        <pc:spChg chg="del">
          <ac:chgData name="Kristen Brown-Stout" userId="c0ce3481-2e23-4014-917f-c2bb4c7d1cd8" providerId="ADAL" clId="{40D3FF60-A69D-4BF6-BD8A-730CBC4D3955}" dt="2025-05-13T18:57:48.739" v="1463" actId="478"/>
          <ac:spMkLst>
            <pc:docMk/>
            <pc:sldMk cId="260563385" sldId="285"/>
            <ac:spMk id="5" creationId="{A25FF3D8-FAE8-13B4-03C5-317056B9EBB0}"/>
          </ac:spMkLst>
        </pc:spChg>
      </pc:sldChg>
      <pc:sldChg chg="addSp modSp mod">
        <pc:chgData name="Kristen Brown-Stout" userId="c0ce3481-2e23-4014-917f-c2bb4c7d1cd8" providerId="ADAL" clId="{40D3FF60-A69D-4BF6-BD8A-730CBC4D3955}" dt="2025-05-13T15:18:11.233" v="39" actId="207"/>
        <pc:sldMkLst>
          <pc:docMk/>
          <pc:sldMk cId="1721603138" sldId="298"/>
        </pc:sldMkLst>
        <pc:spChg chg="mod">
          <ac:chgData name="Kristen Brown-Stout" userId="c0ce3481-2e23-4014-917f-c2bb4c7d1cd8" providerId="ADAL" clId="{40D3FF60-A69D-4BF6-BD8A-730CBC4D3955}" dt="2025-05-13T15:11:09.586" v="20" actId="122"/>
          <ac:spMkLst>
            <pc:docMk/>
            <pc:sldMk cId="1721603138" sldId="298"/>
            <ac:spMk id="3" creationId="{D56CB017-7C04-5EEF-32AB-9FC353437700}"/>
          </ac:spMkLst>
        </pc:spChg>
        <pc:spChg chg="add mod">
          <ac:chgData name="Kristen Brown-Stout" userId="c0ce3481-2e23-4014-917f-c2bb4c7d1cd8" providerId="ADAL" clId="{40D3FF60-A69D-4BF6-BD8A-730CBC4D3955}" dt="2025-05-13T15:18:11.233" v="39" actId="207"/>
          <ac:spMkLst>
            <pc:docMk/>
            <pc:sldMk cId="1721603138" sldId="298"/>
            <ac:spMk id="14" creationId="{34157E87-8439-8C2A-79D4-288C0816F5C5}"/>
          </ac:spMkLst>
        </pc:spChg>
        <pc:picChg chg="add mod">
          <ac:chgData name="Kristen Brown-Stout" userId="c0ce3481-2e23-4014-917f-c2bb4c7d1cd8" providerId="ADAL" clId="{40D3FF60-A69D-4BF6-BD8A-730CBC4D3955}" dt="2025-05-13T15:17:15.241" v="33" actId="1076"/>
          <ac:picMkLst>
            <pc:docMk/>
            <pc:sldMk cId="1721603138" sldId="298"/>
            <ac:picMk id="5" creationId="{62CA6492-1E39-807E-8C95-E88709C36305}"/>
          </ac:picMkLst>
        </pc:picChg>
        <pc:picChg chg="add mod">
          <ac:chgData name="Kristen Brown-Stout" userId="c0ce3481-2e23-4014-917f-c2bb4c7d1cd8" providerId="ADAL" clId="{40D3FF60-A69D-4BF6-BD8A-730CBC4D3955}" dt="2025-05-13T15:17:16.517" v="34" actId="1076"/>
          <ac:picMkLst>
            <pc:docMk/>
            <pc:sldMk cId="1721603138" sldId="298"/>
            <ac:picMk id="7" creationId="{BA84F6AF-66B8-FC7D-0772-2CFBD038BDA0}"/>
          </ac:picMkLst>
        </pc:picChg>
        <pc:picChg chg="add mod">
          <ac:chgData name="Kristen Brown-Stout" userId="c0ce3481-2e23-4014-917f-c2bb4c7d1cd8" providerId="ADAL" clId="{40D3FF60-A69D-4BF6-BD8A-730CBC4D3955}" dt="2025-05-13T15:17:12.295" v="31" actId="1076"/>
          <ac:picMkLst>
            <pc:docMk/>
            <pc:sldMk cId="1721603138" sldId="298"/>
            <ac:picMk id="9" creationId="{7E287840-3EE0-50CF-4D4F-00C305F3F23A}"/>
          </ac:picMkLst>
        </pc:picChg>
        <pc:cxnChg chg="add mod">
          <ac:chgData name="Kristen Brown-Stout" userId="c0ce3481-2e23-4014-917f-c2bb4c7d1cd8" providerId="ADAL" clId="{40D3FF60-A69D-4BF6-BD8A-730CBC4D3955}" dt="2025-05-13T15:17:41.392" v="37" actId="14100"/>
          <ac:cxnSpMkLst>
            <pc:docMk/>
            <pc:sldMk cId="1721603138" sldId="298"/>
            <ac:cxnSpMk id="11" creationId="{2439C14E-570C-EED1-4072-C0E5837845FE}"/>
          </ac:cxnSpMkLst>
        </pc:cxnChg>
      </pc:sldChg>
      <pc:sldChg chg="addSp delSp modSp mod">
        <pc:chgData name="Kristen Brown-Stout" userId="c0ce3481-2e23-4014-917f-c2bb4c7d1cd8" providerId="ADAL" clId="{40D3FF60-A69D-4BF6-BD8A-730CBC4D3955}" dt="2025-05-13T18:46:04.562" v="1148" actId="1076"/>
        <pc:sldMkLst>
          <pc:docMk/>
          <pc:sldMk cId="3302297790" sldId="299"/>
        </pc:sldMkLst>
        <pc:spChg chg="del mod">
          <ac:chgData name="Kristen Brown-Stout" userId="c0ce3481-2e23-4014-917f-c2bb4c7d1cd8" providerId="ADAL" clId="{40D3FF60-A69D-4BF6-BD8A-730CBC4D3955}" dt="2025-05-13T18:45:56.500" v="1145" actId="478"/>
          <ac:spMkLst>
            <pc:docMk/>
            <pc:sldMk cId="3302297790" sldId="299"/>
            <ac:spMk id="2" creationId="{5DBC4157-22E4-A497-F953-01BAF451C3F7}"/>
          </ac:spMkLst>
        </pc:spChg>
        <pc:spChg chg="mod">
          <ac:chgData name="Kristen Brown-Stout" userId="c0ce3481-2e23-4014-917f-c2bb4c7d1cd8" providerId="ADAL" clId="{40D3FF60-A69D-4BF6-BD8A-730CBC4D3955}" dt="2025-05-13T18:45:04.553" v="1136" actId="122"/>
          <ac:spMkLst>
            <pc:docMk/>
            <pc:sldMk cId="3302297790" sldId="299"/>
            <ac:spMk id="3" creationId="{AB2E945F-872F-3708-0F40-807580B907E9}"/>
          </ac:spMkLst>
        </pc:spChg>
        <pc:picChg chg="add mod">
          <ac:chgData name="Kristen Brown-Stout" userId="c0ce3481-2e23-4014-917f-c2bb4c7d1cd8" providerId="ADAL" clId="{40D3FF60-A69D-4BF6-BD8A-730CBC4D3955}" dt="2025-05-13T18:46:04.562" v="1148" actId="1076"/>
          <ac:picMkLst>
            <pc:docMk/>
            <pc:sldMk cId="3302297790" sldId="299"/>
            <ac:picMk id="5" creationId="{2C4E0828-D8CB-D775-C8C0-31F687B8B97B}"/>
          </ac:picMkLst>
        </pc:picChg>
      </pc:sldChg>
      <pc:sldChg chg="addSp delSp modSp mod">
        <pc:chgData name="Kristen Brown-Stout" userId="c0ce3481-2e23-4014-917f-c2bb4c7d1cd8" providerId="ADAL" clId="{40D3FF60-A69D-4BF6-BD8A-730CBC4D3955}" dt="2025-05-13T18:25:19.254" v="499" actId="1076"/>
        <pc:sldMkLst>
          <pc:docMk/>
          <pc:sldMk cId="4282360349" sldId="300"/>
        </pc:sldMkLst>
        <pc:spChg chg="mod">
          <ac:chgData name="Kristen Brown-Stout" userId="c0ce3481-2e23-4014-917f-c2bb4c7d1cd8" providerId="ADAL" clId="{40D3FF60-A69D-4BF6-BD8A-730CBC4D3955}" dt="2025-05-13T18:25:14.903" v="498" actId="27636"/>
          <ac:spMkLst>
            <pc:docMk/>
            <pc:sldMk cId="4282360349" sldId="300"/>
            <ac:spMk id="2" creationId="{D7078EF4-3ADB-0F24-237E-7CBABF1BD2BF}"/>
          </ac:spMkLst>
        </pc:spChg>
        <pc:spChg chg="mod">
          <ac:chgData name="Kristen Brown-Stout" userId="c0ce3481-2e23-4014-917f-c2bb4c7d1cd8" providerId="ADAL" clId="{40D3FF60-A69D-4BF6-BD8A-730CBC4D3955}" dt="2025-05-13T18:00:17.301" v="82" actId="122"/>
          <ac:spMkLst>
            <pc:docMk/>
            <pc:sldMk cId="4282360349" sldId="300"/>
            <ac:spMk id="3" creationId="{43432F8C-C043-4ACD-FBBD-3F335A519B15}"/>
          </ac:spMkLst>
        </pc:spChg>
        <pc:spChg chg="add del mod">
          <ac:chgData name="Kristen Brown-Stout" userId="c0ce3481-2e23-4014-917f-c2bb4c7d1cd8" providerId="ADAL" clId="{40D3FF60-A69D-4BF6-BD8A-730CBC4D3955}" dt="2025-05-13T18:19:25.756" v="372" actId="478"/>
          <ac:spMkLst>
            <pc:docMk/>
            <pc:sldMk cId="4282360349" sldId="300"/>
            <ac:spMk id="14" creationId="{13C67EA5-93B5-BC13-D6FB-9815B520E368}"/>
          </ac:spMkLst>
        </pc:spChg>
        <pc:picChg chg="add del mod">
          <ac:chgData name="Kristen Brown-Stout" userId="c0ce3481-2e23-4014-917f-c2bb4c7d1cd8" providerId="ADAL" clId="{40D3FF60-A69D-4BF6-BD8A-730CBC4D3955}" dt="2025-05-13T18:08:46.025" v="145" actId="478"/>
          <ac:picMkLst>
            <pc:docMk/>
            <pc:sldMk cId="4282360349" sldId="300"/>
            <ac:picMk id="5" creationId="{F79DCA8E-756B-CAAF-032C-7205A3028875}"/>
          </ac:picMkLst>
        </pc:picChg>
        <pc:picChg chg="add del mod">
          <ac:chgData name="Kristen Brown-Stout" userId="c0ce3481-2e23-4014-917f-c2bb4c7d1cd8" providerId="ADAL" clId="{40D3FF60-A69D-4BF6-BD8A-730CBC4D3955}" dt="2025-05-13T18:08:46.928" v="146" actId="478"/>
          <ac:picMkLst>
            <pc:docMk/>
            <pc:sldMk cId="4282360349" sldId="300"/>
            <ac:picMk id="7" creationId="{9B8259A2-8506-1A63-31FA-275EDEB3EE7B}"/>
          </ac:picMkLst>
        </pc:picChg>
        <pc:picChg chg="add mod">
          <ac:chgData name="Kristen Brown-Stout" userId="c0ce3481-2e23-4014-917f-c2bb4c7d1cd8" providerId="ADAL" clId="{40D3FF60-A69D-4BF6-BD8A-730CBC4D3955}" dt="2025-05-13T18:25:19.254" v="499" actId="1076"/>
          <ac:picMkLst>
            <pc:docMk/>
            <pc:sldMk cId="4282360349" sldId="300"/>
            <ac:picMk id="9" creationId="{99CD868F-5245-8CF6-2342-0286FCE042A6}"/>
          </ac:picMkLst>
        </pc:picChg>
        <pc:picChg chg="add mod">
          <ac:chgData name="Kristen Brown-Stout" userId="c0ce3481-2e23-4014-917f-c2bb4c7d1cd8" providerId="ADAL" clId="{40D3FF60-A69D-4BF6-BD8A-730CBC4D3955}" dt="2025-05-13T18:17:59.609" v="362" actId="1076"/>
          <ac:picMkLst>
            <pc:docMk/>
            <pc:sldMk cId="4282360349" sldId="300"/>
            <ac:picMk id="11" creationId="{CD9739D8-669B-2EAE-6FFE-3B67079BA6B8}"/>
          </ac:picMkLst>
        </pc:picChg>
        <pc:picChg chg="add mod">
          <ac:chgData name="Kristen Brown-Stout" userId="c0ce3481-2e23-4014-917f-c2bb4c7d1cd8" providerId="ADAL" clId="{40D3FF60-A69D-4BF6-BD8A-730CBC4D3955}" dt="2025-05-13T18:19:46.923" v="373" actId="1076"/>
          <ac:picMkLst>
            <pc:docMk/>
            <pc:sldMk cId="4282360349" sldId="300"/>
            <ac:picMk id="13" creationId="{184D6643-F9F0-2E76-613B-3A7E7FDA0EB8}"/>
          </ac:picMkLst>
        </pc:picChg>
        <pc:cxnChg chg="add mod">
          <ac:chgData name="Kristen Brown-Stout" userId="c0ce3481-2e23-4014-917f-c2bb4c7d1cd8" providerId="ADAL" clId="{40D3FF60-A69D-4BF6-BD8A-730CBC4D3955}" dt="2025-05-13T18:20:54.158" v="484" actId="14100"/>
          <ac:cxnSpMkLst>
            <pc:docMk/>
            <pc:sldMk cId="4282360349" sldId="300"/>
            <ac:cxnSpMk id="16" creationId="{8008D179-FD26-180A-E28A-E92FED712E1A}"/>
          </ac:cxnSpMkLst>
        </pc:cxnChg>
      </pc:sldChg>
      <pc:sldChg chg="addSp delSp modSp mod">
        <pc:chgData name="Kristen Brown-Stout" userId="c0ce3481-2e23-4014-917f-c2bb4c7d1cd8" providerId="ADAL" clId="{40D3FF60-A69D-4BF6-BD8A-730CBC4D3955}" dt="2025-05-13T18:36:00.384" v="854" actId="1076"/>
        <pc:sldMkLst>
          <pc:docMk/>
          <pc:sldMk cId="4173257660" sldId="301"/>
        </pc:sldMkLst>
        <pc:spChg chg="mod">
          <ac:chgData name="Kristen Brown-Stout" userId="c0ce3481-2e23-4014-917f-c2bb4c7d1cd8" providerId="ADAL" clId="{40D3FF60-A69D-4BF6-BD8A-730CBC4D3955}" dt="2025-05-13T18:34:52.614" v="845" actId="14100"/>
          <ac:spMkLst>
            <pc:docMk/>
            <pc:sldMk cId="4173257660" sldId="301"/>
            <ac:spMk id="2" creationId="{C6FA4408-C3EE-D4E1-3C58-86C4E2BE51A7}"/>
          </ac:spMkLst>
        </pc:spChg>
        <pc:spChg chg="mod">
          <ac:chgData name="Kristen Brown-Stout" userId="c0ce3481-2e23-4014-917f-c2bb4c7d1cd8" providerId="ADAL" clId="{40D3FF60-A69D-4BF6-BD8A-730CBC4D3955}" dt="2025-05-13T18:32:24.295" v="524" actId="122"/>
          <ac:spMkLst>
            <pc:docMk/>
            <pc:sldMk cId="4173257660" sldId="301"/>
            <ac:spMk id="3" creationId="{FA86EC68-83D7-AD30-F9F9-FF378042A66F}"/>
          </ac:spMkLst>
        </pc:spChg>
        <pc:picChg chg="add del">
          <ac:chgData name="Kristen Brown-Stout" userId="c0ce3481-2e23-4014-917f-c2bb4c7d1cd8" providerId="ADAL" clId="{40D3FF60-A69D-4BF6-BD8A-730CBC4D3955}" dt="2025-05-13T18:34:04.159" v="757" actId="478"/>
          <ac:picMkLst>
            <pc:docMk/>
            <pc:sldMk cId="4173257660" sldId="301"/>
            <ac:picMk id="5" creationId="{AFC96240-6FC8-F589-2F82-90CD035D939B}"/>
          </ac:picMkLst>
        </pc:picChg>
        <pc:picChg chg="add mod">
          <ac:chgData name="Kristen Brown-Stout" userId="c0ce3481-2e23-4014-917f-c2bb4c7d1cd8" providerId="ADAL" clId="{40D3FF60-A69D-4BF6-BD8A-730CBC4D3955}" dt="2025-05-13T18:34:19.829" v="759" actId="1076"/>
          <ac:picMkLst>
            <pc:docMk/>
            <pc:sldMk cId="4173257660" sldId="301"/>
            <ac:picMk id="7" creationId="{2902278C-6C78-8BEF-7938-D0784FDA6747}"/>
          </ac:picMkLst>
        </pc:picChg>
        <pc:picChg chg="add mod">
          <ac:chgData name="Kristen Brown-Stout" userId="c0ce3481-2e23-4014-917f-c2bb4c7d1cd8" providerId="ADAL" clId="{40D3FF60-A69D-4BF6-BD8A-730CBC4D3955}" dt="2025-05-13T18:36:00.384" v="854" actId="1076"/>
          <ac:picMkLst>
            <pc:docMk/>
            <pc:sldMk cId="4173257660" sldId="301"/>
            <ac:picMk id="9" creationId="{951A0793-52CB-ED15-B993-72E4E051013E}"/>
          </ac:picMkLst>
        </pc:picChg>
        <pc:picChg chg="add mod">
          <ac:chgData name="Kristen Brown-Stout" userId="c0ce3481-2e23-4014-917f-c2bb4c7d1cd8" providerId="ADAL" clId="{40D3FF60-A69D-4BF6-BD8A-730CBC4D3955}" dt="2025-05-13T18:35:58.550" v="853" actId="1076"/>
          <ac:picMkLst>
            <pc:docMk/>
            <pc:sldMk cId="4173257660" sldId="301"/>
            <ac:picMk id="11" creationId="{C2DE480F-8FBA-1673-5B82-6064C03BE9FF}"/>
          </ac:picMkLst>
        </pc:picChg>
      </pc:sldChg>
      <pc:sldChg chg="addSp modSp mod">
        <pc:chgData name="Kristen Brown-Stout" userId="c0ce3481-2e23-4014-917f-c2bb4c7d1cd8" providerId="ADAL" clId="{40D3FF60-A69D-4BF6-BD8A-730CBC4D3955}" dt="2025-05-13T18:41:33.635" v="1107" actId="14100"/>
        <pc:sldMkLst>
          <pc:docMk/>
          <pc:sldMk cId="1198803952" sldId="302"/>
        </pc:sldMkLst>
        <pc:spChg chg="mod">
          <ac:chgData name="Kristen Brown-Stout" userId="c0ce3481-2e23-4014-917f-c2bb4c7d1cd8" providerId="ADAL" clId="{40D3FF60-A69D-4BF6-BD8A-730CBC4D3955}" dt="2025-05-13T18:41:33.635" v="1107" actId="14100"/>
          <ac:spMkLst>
            <pc:docMk/>
            <pc:sldMk cId="1198803952" sldId="302"/>
            <ac:spMk id="2" creationId="{9830B1BB-E5D9-DFDB-FAF9-4F4A4E13CA76}"/>
          </ac:spMkLst>
        </pc:spChg>
        <pc:spChg chg="mod">
          <ac:chgData name="Kristen Brown-Stout" userId="c0ce3481-2e23-4014-917f-c2bb4c7d1cd8" providerId="ADAL" clId="{40D3FF60-A69D-4BF6-BD8A-730CBC4D3955}" dt="2025-05-13T18:36:37.708" v="878" actId="122"/>
          <ac:spMkLst>
            <pc:docMk/>
            <pc:sldMk cId="1198803952" sldId="302"/>
            <ac:spMk id="3" creationId="{C3751B8D-7033-6075-6ED9-D554E3C94848}"/>
          </ac:spMkLst>
        </pc:spChg>
        <pc:picChg chg="add mod">
          <ac:chgData name="Kristen Brown-Stout" userId="c0ce3481-2e23-4014-917f-c2bb4c7d1cd8" providerId="ADAL" clId="{40D3FF60-A69D-4BF6-BD8A-730CBC4D3955}" dt="2025-05-13T18:41:25.617" v="1104" actId="1076"/>
          <ac:picMkLst>
            <pc:docMk/>
            <pc:sldMk cId="1198803952" sldId="302"/>
            <ac:picMk id="5" creationId="{2CE68CB3-3DDF-0A4A-944C-FD23943F1B23}"/>
          </ac:picMkLst>
        </pc:picChg>
        <pc:picChg chg="add mod">
          <ac:chgData name="Kristen Brown-Stout" userId="c0ce3481-2e23-4014-917f-c2bb4c7d1cd8" providerId="ADAL" clId="{40D3FF60-A69D-4BF6-BD8A-730CBC4D3955}" dt="2025-05-13T18:41:30.303" v="1106" actId="1076"/>
          <ac:picMkLst>
            <pc:docMk/>
            <pc:sldMk cId="1198803952" sldId="302"/>
            <ac:picMk id="7" creationId="{A6825B29-0D04-0343-6E3D-70CB589B243D}"/>
          </ac:picMkLst>
        </pc:picChg>
        <pc:picChg chg="add mod">
          <ac:chgData name="Kristen Brown-Stout" userId="c0ce3481-2e23-4014-917f-c2bb4c7d1cd8" providerId="ADAL" clId="{40D3FF60-A69D-4BF6-BD8A-730CBC4D3955}" dt="2025-05-13T18:41:27.929" v="1105" actId="1076"/>
          <ac:picMkLst>
            <pc:docMk/>
            <pc:sldMk cId="1198803952" sldId="302"/>
            <ac:picMk id="9" creationId="{FA59312E-184F-6CF5-D600-A43585728CE5}"/>
          </ac:picMkLst>
        </pc:picChg>
      </pc:sldChg>
      <pc:sldChg chg="del">
        <pc:chgData name="Kristen Brown-Stout" userId="c0ce3481-2e23-4014-917f-c2bb4c7d1cd8" providerId="ADAL" clId="{40D3FF60-A69D-4BF6-BD8A-730CBC4D3955}" dt="2025-05-13T18:53:45.148" v="1461" actId="47"/>
        <pc:sldMkLst>
          <pc:docMk/>
          <pc:sldMk cId="4209289996" sldId="303"/>
        </pc:sldMkLst>
      </pc:sldChg>
      <pc:sldChg chg="del">
        <pc:chgData name="Kristen Brown-Stout" userId="c0ce3481-2e23-4014-917f-c2bb4c7d1cd8" providerId="ADAL" clId="{40D3FF60-A69D-4BF6-BD8A-730CBC4D3955}" dt="2025-05-13T18:53:47.913" v="1462" actId="47"/>
        <pc:sldMkLst>
          <pc:docMk/>
          <pc:sldMk cId="440751239" sldId="304"/>
        </pc:sldMkLst>
      </pc:sldChg>
      <pc:sldChg chg="addSp delSp modSp new mod">
        <pc:chgData name="Kristen Brown-Stout" userId="c0ce3481-2e23-4014-917f-c2bb4c7d1cd8" providerId="ADAL" clId="{40D3FF60-A69D-4BF6-BD8A-730CBC4D3955}" dt="2025-05-13T18:50:17.720" v="1355" actId="207"/>
        <pc:sldMkLst>
          <pc:docMk/>
          <pc:sldMk cId="814594473" sldId="305"/>
        </pc:sldMkLst>
        <pc:spChg chg="mod">
          <ac:chgData name="Kristen Brown-Stout" userId="c0ce3481-2e23-4014-917f-c2bb4c7d1cd8" providerId="ADAL" clId="{40D3FF60-A69D-4BF6-BD8A-730CBC4D3955}" dt="2025-05-13T18:49:05.596" v="1347" actId="14100"/>
          <ac:spMkLst>
            <pc:docMk/>
            <pc:sldMk cId="814594473" sldId="305"/>
            <ac:spMk id="2" creationId="{0042C50A-CFE5-CBF1-7D62-EBB915AF4199}"/>
          </ac:spMkLst>
        </pc:spChg>
        <pc:spChg chg="mod">
          <ac:chgData name="Kristen Brown-Stout" userId="c0ce3481-2e23-4014-917f-c2bb4c7d1cd8" providerId="ADAL" clId="{40D3FF60-A69D-4BF6-BD8A-730CBC4D3955}" dt="2025-05-13T18:46:28.027" v="1182" actId="122"/>
          <ac:spMkLst>
            <pc:docMk/>
            <pc:sldMk cId="814594473" sldId="305"/>
            <ac:spMk id="3" creationId="{748C9F03-9481-DAAB-AD57-2F3C5F2BBAE9}"/>
          </ac:spMkLst>
        </pc:spChg>
        <pc:spChg chg="add mod">
          <ac:chgData name="Kristen Brown-Stout" userId="c0ce3481-2e23-4014-917f-c2bb4c7d1cd8" providerId="ADAL" clId="{40D3FF60-A69D-4BF6-BD8A-730CBC4D3955}" dt="2025-05-13T18:47:56.568" v="1312" actId="207"/>
          <ac:spMkLst>
            <pc:docMk/>
            <pc:sldMk cId="814594473" sldId="305"/>
            <ac:spMk id="6" creationId="{1B357739-B0FA-026D-DE21-18F3CA63C8F3}"/>
          </ac:spMkLst>
        </pc:spChg>
        <pc:spChg chg="add del">
          <ac:chgData name="Kristen Brown-Stout" userId="c0ce3481-2e23-4014-917f-c2bb4c7d1cd8" providerId="ADAL" clId="{40D3FF60-A69D-4BF6-BD8A-730CBC4D3955}" dt="2025-05-13T18:49:32.828" v="1350" actId="478"/>
          <ac:spMkLst>
            <pc:docMk/>
            <pc:sldMk cId="814594473" sldId="305"/>
            <ac:spMk id="9" creationId="{C4B24805-ADD5-C5CE-C925-C49402A4A8FF}"/>
          </ac:spMkLst>
        </pc:spChg>
        <pc:spChg chg="add mod">
          <ac:chgData name="Kristen Brown-Stout" userId="c0ce3481-2e23-4014-917f-c2bb4c7d1cd8" providerId="ADAL" clId="{40D3FF60-A69D-4BF6-BD8A-730CBC4D3955}" dt="2025-05-13T18:49:51.557" v="1352" actId="207"/>
          <ac:spMkLst>
            <pc:docMk/>
            <pc:sldMk cId="814594473" sldId="305"/>
            <ac:spMk id="10" creationId="{CBDF1A86-0D76-0BD7-F0EB-FDAEC339B586}"/>
          </ac:spMkLst>
        </pc:spChg>
        <pc:spChg chg="add mod">
          <ac:chgData name="Kristen Brown-Stout" userId="c0ce3481-2e23-4014-917f-c2bb4c7d1cd8" providerId="ADAL" clId="{40D3FF60-A69D-4BF6-BD8A-730CBC4D3955}" dt="2025-05-13T18:50:17.720" v="1355" actId="207"/>
          <ac:spMkLst>
            <pc:docMk/>
            <pc:sldMk cId="814594473" sldId="305"/>
            <ac:spMk id="11" creationId="{AE0BA36C-429B-CC3A-0D38-1C0859599FB3}"/>
          </ac:spMkLst>
        </pc:spChg>
        <pc:picChg chg="add mod">
          <ac:chgData name="Kristen Brown-Stout" userId="c0ce3481-2e23-4014-917f-c2bb4c7d1cd8" providerId="ADAL" clId="{40D3FF60-A69D-4BF6-BD8A-730CBC4D3955}" dt="2025-05-13T18:49:08.644" v="1348" actId="1076"/>
          <ac:picMkLst>
            <pc:docMk/>
            <pc:sldMk cId="814594473" sldId="305"/>
            <ac:picMk id="5" creationId="{1D3D735C-79DD-5D06-7414-BD02B9231C0A}"/>
          </ac:picMkLst>
        </pc:picChg>
        <pc:picChg chg="add mod">
          <ac:chgData name="Kristen Brown-Stout" userId="c0ce3481-2e23-4014-917f-c2bb4c7d1cd8" providerId="ADAL" clId="{40D3FF60-A69D-4BF6-BD8A-730CBC4D3955}" dt="2025-05-13T18:50:02.403" v="1353" actId="1076"/>
          <ac:picMkLst>
            <pc:docMk/>
            <pc:sldMk cId="814594473" sldId="305"/>
            <ac:picMk id="8" creationId="{BC2D2828-BB91-B119-1C78-3FF41AA58B98}"/>
          </ac:picMkLst>
        </pc:picChg>
      </pc:sldChg>
      <pc:sldChg chg="addSp modSp new mod">
        <pc:chgData name="Kristen Brown-Stout" userId="c0ce3481-2e23-4014-917f-c2bb4c7d1cd8" providerId="ADAL" clId="{40D3FF60-A69D-4BF6-BD8A-730CBC4D3955}" dt="2025-05-13T18:53:30.103" v="1460" actId="207"/>
        <pc:sldMkLst>
          <pc:docMk/>
          <pc:sldMk cId="3799755408" sldId="306"/>
        </pc:sldMkLst>
        <pc:spChg chg="mod">
          <ac:chgData name="Kristen Brown-Stout" userId="c0ce3481-2e23-4014-917f-c2bb4c7d1cd8" providerId="ADAL" clId="{40D3FF60-A69D-4BF6-BD8A-730CBC4D3955}" dt="2025-05-13T18:52:42.659" v="1455" actId="122"/>
          <ac:spMkLst>
            <pc:docMk/>
            <pc:sldMk cId="3799755408" sldId="306"/>
            <ac:spMk id="2" creationId="{25DB634C-65B3-66A8-C8EF-AC5E7C46E576}"/>
          </ac:spMkLst>
        </pc:spChg>
        <pc:spChg chg="mod">
          <ac:chgData name="Kristen Brown-Stout" userId="c0ce3481-2e23-4014-917f-c2bb4c7d1cd8" providerId="ADAL" clId="{40D3FF60-A69D-4BF6-BD8A-730CBC4D3955}" dt="2025-05-13T18:50:45.792" v="1387" actId="122"/>
          <ac:spMkLst>
            <pc:docMk/>
            <pc:sldMk cId="3799755408" sldId="306"/>
            <ac:spMk id="3" creationId="{8C76E3FA-7D96-EE85-4371-5C0A14268EE1}"/>
          </ac:spMkLst>
        </pc:spChg>
        <pc:spChg chg="add mod">
          <ac:chgData name="Kristen Brown-Stout" userId="c0ce3481-2e23-4014-917f-c2bb4c7d1cd8" providerId="ADAL" clId="{40D3FF60-A69D-4BF6-BD8A-730CBC4D3955}" dt="2025-05-13T18:53:30.103" v="1460" actId="207"/>
          <ac:spMkLst>
            <pc:docMk/>
            <pc:sldMk cId="3799755408" sldId="306"/>
            <ac:spMk id="6" creationId="{674BB2DC-BFCB-BF0D-0A41-B85479B2D8B1}"/>
          </ac:spMkLst>
        </pc:spChg>
        <pc:picChg chg="add mod">
          <ac:chgData name="Kristen Brown-Stout" userId="c0ce3481-2e23-4014-917f-c2bb4c7d1cd8" providerId="ADAL" clId="{40D3FF60-A69D-4BF6-BD8A-730CBC4D3955}" dt="2025-05-13T18:53:13.504" v="1458" actId="1076"/>
          <ac:picMkLst>
            <pc:docMk/>
            <pc:sldMk cId="3799755408" sldId="306"/>
            <ac:picMk id="5" creationId="{9C51812B-3941-4782-D807-A7E6F790C82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6F54DF-652F-4DE1-98B6-EF0F6282341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DA95B376-9F52-46C2-8083-98539271111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26D14E2-0FAF-45E0-9D96-4912A25D0485}" type="datetimeFigureOut">
              <a:rPr lang="en-US" smtClean="0"/>
              <a:t>10/13/2026</a:t>
            </a:fld>
            <a:endParaRPr lang="en-US" dirty="0"/>
          </a:p>
        </p:txBody>
      </p:sp>
      <p:sp>
        <p:nvSpPr>
          <p:cNvPr id="4" name="Footer Placeholder 3">
            <a:extLst>
              <a:ext uri="{FF2B5EF4-FFF2-40B4-BE49-F238E27FC236}">
                <a16:creationId xmlns:a16="http://schemas.microsoft.com/office/drawing/2014/main" id="{B273561E-24BF-4501-BA9F-C5FB13C80E7F}"/>
              </a:ext>
            </a:extLst>
          </p:cNvPr>
          <p:cNvSpPr>
            <a:spLocks noGrp="1"/>
          </p:cNvSpPr>
          <p:nvPr>
            <p:ph type="ftr" sz="quarter" idx="2"/>
          </p:nvPr>
        </p:nvSpPr>
        <p:spPr>
          <a:xfrm>
            <a:off x="-1" y="8829967"/>
            <a:ext cx="3970938"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679D8-8259-414A-82E3-2867667045E7}"/>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A3C115A-CD66-48DF-A8C1-97D8EC9DA246}" type="slidenum">
              <a:rPr lang="en-US" smtClean="0"/>
              <a:t>‹#›</a:t>
            </a:fld>
            <a:endParaRPr lang="en-US" dirty="0"/>
          </a:p>
        </p:txBody>
      </p:sp>
    </p:spTree>
    <p:extLst>
      <p:ext uri="{BB962C8B-B14F-4D97-AF65-F5344CB8AC3E}">
        <p14:creationId xmlns:p14="http://schemas.microsoft.com/office/powerpoint/2010/main" val="15303949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67255C4-BE05-460D-9765-C87752FFC51B}" type="datetimeFigureOut">
              <a:rPr lang="en-US" smtClean="0"/>
              <a:t>10/13/2026</a:t>
            </a:fld>
            <a:endParaRPr lang="en-US" dirty="0"/>
          </a:p>
        </p:txBody>
      </p:sp>
      <p:sp>
        <p:nvSpPr>
          <p:cNvPr id="4" name="Slide Image Placeholder 3"/>
          <p:cNvSpPr>
            <a:spLocks noGrp="1" noRot="1" noChangeAspect="1"/>
          </p:cNvSpPr>
          <p:nvPr>
            <p:ph type="sldImg" idx="2"/>
          </p:nvPr>
        </p:nvSpPr>
        <p:spPr>
          <a:xfrm>
            <a:off x="1530350" y="641350"/>
            <a:ext cx="3949700" cy="22225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295174" y="3155883"/>
            <a:ext cx="6444648" cy="5499776"/>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970938"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E0DB886-A5A9-4E11-8D01-2055DE894442}" type="slidenum">
              <a:rPr lang="en-US" smtClean="0"/>
              <a:t>‹#›</a:t>
            </a:fld>
            <a:endParaRPr lang="en-US" dirty="0"/>
          </a:p>
        </p:txBody>
      </p:sp>
    </p:spTree>
    <p:extLst>
      <p:ext uri="{BB962C8B-B14F-4D97-AF65-F5344CB8AC3E}">
        <p14:creationId xmlns:p14="http://schemas.microsoft.com/office/powerpoint/2010/main" val="1932025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I_Title_and_Content_WHIT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CF479A3-D91A-4F73-9781-3F8A5A61756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3" y="1299727"/>
            <a:ext cx="12062797" cy="5329673"/>
          </a:xfrm>
          <a:prstGeom prst="rect">
            <a:avLst/>
          </a:prstGeom>
        </p:spPr>
      </p:pic>
      <p:sp>
        <p:nvSpPr>
          <p:cNvPr id="3" name="Date Placeholder 2">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00CE138B-77A5-438F-9CD2-03497B78C43F}" type="datetime1">
              <a:rPr lang="en-US" smtClean="0"/>
              <a:t>10/13/2026</a:t>
            </a:fld>
            <a:endParaRPr lang="en-US" dirty="0"/>
          </a:p>
        </p:txBody>
      </p:sp>
      <p:sp>
        <p:nvSpPr>
          <p:cNvPr id="4" name="Footer Placeholder 3">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15" name="Title 1">
            <a:extLst>
              <a:ext uri="{FF2B5EF4-FFF2-40B4-BE49-F238E27FC236}">
                <a16:creationId xmlns:a16="http://schemas.microsoft.com/office/drawing/2014/main" id="{22D47E29-7B19-44AE-886D-71CB60594BA9}"/>
              </a:ext>
            </a:extLst>
          </p:cNvPr>
          <p:cNvSpPr>
            <a:spLocks noGrp="1"/>
          </p:cNvSpPr>
          <p:nvPr>
            <p:ph type="title"/>
          </p:nvPr>
        </p:nvSpPr>
        <p:spPr>
          <a:xfrm>
            <a:off x="1594223" y="781982"/>
            <a:ext cx="9753600" cy="548640"/>
          </a:xfrm>
        </p:spPr>
        <p:txBody>
          <a:bodyPr anchor="ctr"/>
          <a:lstStyle/>
          <a:p>
            <a:r>
              <a:rPr lang="en-US" dirty="0"/>
              <a:t>Click to edit Master title style</a:t>
            </a:r>
          </a:p>
        </p:txBody>
      </p:sp>
      <p:sp>
        <p:nvSpPr>
          <p:cNvPr id="18" name="Rectangle 111">
            <a:extLst>
              <a:ext uri="{FF2B5EF4-FFF2-40B4-BE49-F238E27FC236}">
                <a16:creationId xmlns:a16="http://schemas.microsoft.com/office/drawing/2014/main" id="{3D62769B-A075-4269-AD87-35B9D3F557C6}"/>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0" name="Freeform 51">
            <a:extLst>
              <a:ext uri="{FF2B5EF4-FFF2-40B4-BE49-F238E27FC236}">
                <a16:creationId xmlns:a16="http://schemas.microsoft.com/office/drawing/2014/main" id="{099B97A3-E44E-4A5E-B993-32D88439D986}"/>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6" name="Content Placeholder 5">
            <a:extLst>
              <a:ext uri="{FF2B5EF4-FFF2-40B4-BE49-F238E27FC236}">
                <a16:creationId xmlns:a16="http://schemas.microsoft.com/office/drawing/2014/main" id="{7B7B5B76-142C-4799-9DA3-0F5F171D40EA}"/>
              </a:ext>
            </a:extLst>
          </p:cNvPr>
          <p:cNvSpPr>
            <a:spLocks noGrp="1"/>
          </p:cNvSpPr>
          <p:nvPr>
            <p:ph sz="quarter" idx="13"/>
          </p:nvPr>
        </p:nvSpPr>
        <p:spPr>
          <a:xfrm>
            <a:off x="1593851" y="1562100"/>
            <a:ext cx="9753600" cy="4148138"/>
          </a:xfrm>
        </p:spPr>
        <p:txBody>
          <a:bodyPr>
            <a:normAutofit/>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A logo for a company&#10;&#10;Description automatically generated">
            <a:extLst>
              <a:ext uri="{FF2B5EF4-FFF2-40B4-BE49-F238E27FC236}">
                <a16:creationId xmlns:a16="http://schemas.microsoft.com/office/drawing/2014/main" id="{B5862C50-27BE-F2EA-F2F1-F68F30C395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792725"/>
            <a:ext cx="4459707" cy="2584602"/>
          </a:xfrm>
          <a:prstGeom prst="rect">
            <a:avLst/>
          </a:prstGeom>
        </p:spPr>
      </p:pic>
      <p:sp>
        <p:nvSpPr>
          <p:cNvPr id="7" name="Freeform 51">
            <a:extLst>
              <a:ext uri="{FF2B5EF4-FFF2-40B4-BE49-F238E27FC236}">
                <a16:creationId xmlns:a16="http://schemas.microsoft.com/office/drawing/2014/main" id="{A963B446-4348-6E48-3077-311DC26136B6}"/>
              </a:ext>
            </a:extLst>
          </p:cNvPr>
          <p:cNvSpPr>
            <a:spLocks/>
          </p:cNvSpPr>
          <p:nvPr userDrawn="1"/>
        </p:nvSpPr>
        <p:spPr bwMode="auto">
          <a:xfrm>
            <a:off x="914400" y="0"/>
            <a:ext cx="1841997" cy="54813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gradFill flip="none" rotWithShape="1">
            <a:gsLst>
              <a:gs pos="0">
                <a:srgbClr val="295367"/>
              </a:gs>
              <a:gs pos="38000">
                <a:srgbClr val="295367"/>
              </a:gs>
              <a:gs pos="100000">
                <a:schemeClr val="accent1">
                  <a:lumMod val="60000"/>
                  <a:lumOff val="4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27243005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9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_Title_Picture_WHITE">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B9185BF3-8990-434C-A451-C4B641BFB4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1120" y="1"/>
            <a:ext cx="10160880" cy="6108721"/>
          </a:xfrm>
          <a:prstGeom prst="rect">
            <a:avLst/>
          </a:prstGeom>
        </p:spPr>
      </p:pic>
      <p:sp>
        <p:nvSpPr>
          <p:cNvPr id="36" name="Picture Placeholder 35">
            <a:extLst>
              <a:ext uri="{FF2B5EF4-FFF2-40B4-BE49-F238E27FC236}">
                <a16:creationId xmlns:a16="http://schemas.microsoft.com/office/drawing/2014/main" id="{AA0CD04E-26B8-43CA-8521-2903E64B47B1}"/>
              </a:ext>
            </a:extLst>
          </p:cNvPr>
          <p:cNvSpPr>
            <a:spLocks noGrp="1"/>
          </p:cNvSpPr>
          <p:nvPr>
            <p:ph type="pic" sz="quarter" idx="13"/>
          </p:nvPr>
        </p:nvSpPr>
        <p:spPr>
          <a:xfrm>
            <a:off x="1" y="1"/>
            <a:ext cx="10658745" cy="6858000"/>
          </a:xfrm>
          <a:custGeom>
            <a:avLst/>
            <a:gdLst>
              <a:gd name="connsiteX0" fmla="*/ 0 w 7994059"/>
              <a:gd name="connsiteY0" fmla="*/ 0 h 6858000"/>
              <a:gd name="connsiteX1" fmla="*/ 1291202 w 7994059"/>
              <a:gd name="connsiteY1" fmla="*/ 0 h 6858000"/>
              <a:gd name="connsiteX2" fmla="*/ 7994059 w 7994059"/>
              <a:gd name="connsiteY2" fmla="*/ 5086350 h 6858000"/>
              <a:gd name="connsiteX3" fmla="*/ 5544573 w 7994059"/>
              <a:gd name="connsiteY3" fmla="*/ 6858000 h 6858000"/>
              <a:gd name="connsiteX4" fmla="*/ 0 w 799405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4059" h="6858000">
                <a:moveTo>
                  <a:pt x="0" y="0"/>
                </a:moveTo>
                <a:lnTo>
                  <a:pt x="1291202" y="0"/>
                </a:lnTo>
                <a:cubicBezTo>
                  <a:pt x="2560251" y="844550"/>
                  <a:pt x="5277155" y="2965450"/>
                  <a:pt x="7994059" y="5086350"/>
                </a:cubicBezTo>
                <a:lnTo>
                  <a:pt x="5544573" y="6858000"/>
                </a:lnTo>
                <a:lnTo>
                  <a:pt x="0" y="6858000"/>
                </a:lnTo>
                <a:close/>
              </a:path>
            </a:pathLst>
          </a:custGeom>
          <a:solidFill>
            <a:schemeClr val="accent2">
              <a:lumMod val="20000"/>
              <a:lumOff val="80000"/>
            </a:schemeClr>
          </a:solidFill>
          <a:ln>
            <a:noFill/>
          </a:ln>
        </p:spPr>
        <p:txBody>
          <a:bodyPr wrap="square">
            <a:noAutofit/>
          </a:bodyPr>
          <a:lstStyle>
            <a:lvl1pPr>
              <a:defRPr sz="2800"/>
            </a:lvl1pPr>
          </a:lstStyle>
          <a:p>
            <a:endParaRPr lang="en-US" dirty="0"/>
          </a:p>
          <a:p>
            <a:endParaRPr lang="en-US" dirty="0"/>
          </a:p>
          <a:p>
            <a:endParaRPr lang="en-US" dirty="0"/>
          </a:p>
          <a:p>
            <a:endParaRPr lang="en-US" dirty="0"/>
          </a:p>
          <a:p>
            <a:r>
              <a:rPr lang="en-US" dirty="0"/>
              <a:t>Click to insert picture</a:t>
            </a:r>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28" name="Freeform 51">
            <a:extLst>
              <a:ext uri="{FF2B5EF4-FFF2-40B4-BE49-F238E27FC236}">
                <a16:creationId xmlns:a16="http://schemas.microsoft.com/office/drawing/2014/main" id="{C4049FC7-4C46-4B75-B44F-D0B0A37971B0}"/>
              </a:ext>
            </a:extLst>
          </p:cNvPr>
          <p:cNvSpPr>
            <a:spLocks/>
          </p:cNvSpPr>
          <p:nvPr userDrawn="1"/>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Title 1">
            <a:extLst>
              <a:ext uri="{FF2B5EF4-FFF2-40B4-BE49-F238E27FC236}">
                <a16:creationId xmlns:a16="http://schemas.microsoft.com/office/drawing/2014/main" id="{695BA6F7-BEFC-4154-8086-0B19980F1F85}"/>
              </a:ext>
            </a:extLst>
          </p:cNvPr>
          <p:cNvSpPr>
            <a:spLocks noGrp="1"/>
          </p:cNvSpPr>
          <p:nvPr>
            <p:ph type="ctrTitle"/>
          </p:nvPr>
        </p:nvSpPr>
        <p:spPr>
          <a:xfrm>
            <a:off x="6114891" y="789898"/>
            <a:ext cx="5486400" cy="1247697"/>
          </a:xfrm>
        </p:spPr>
        <p:txBody>
          <a:bodyPr anchor="t"/>
          <a:lstStyle>
            <a:lvl1pPr algn="l">
              <a:defRPr sz="4000" cap="none" baseline="0"/>
            </a:lvl1pPr>
          </a:lstStyle>
          <a:p>
            <a:r>
              <a:rPr lang="en-US" dirty="0"/>
              <a:t>Click to edit Master title style</a:t>
            </a:r>
          </a:p>
        </p:txBody>
      </p:sp>
      <p:sp>
        <p:nvSpPr>
          <p:cNvPr id="40" name="Subtitle 2">
            <a:extLst>
              <a:ext uri="{FF2B5EF4-FFF2-40B4-BE49-F238E27FC236}">
                <a16:creationId xmlns:a16="http://schemas.microsoft.com/office/drawing/2014/main" id="{4C5BFE49-0958-4B6D-9521-8EA9E8D1A98C}"/>
              </a:ext>
            </a:extLst>
          </p:cNvPr>
          <p:cNvSpPr>
            <a:spLocks noGrp="1"/>
          </p:cNvSpPr>
          <p:nvPr>
            <p:ph type="subTitle" idx="1"/>
          </p:nvPr>
        </p:nvSpPr>
        <p:spPr>
          <a:xfrm>
            <a:off x="6114892" y="2242183"/>
            <a:ext cx="5486400" cy="843163"/>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2" name="Picture 1" descr="A logo for a company&#10;&#10;Description automatically generated">
            <a:extLst>
              <a:ext uri="{FF2B5EF4-FFF2-40B4-BE49-F238E27FC236}">
                <a16:creationId xmlns:a16="http://schemas.microsoft.com/office/drawing/2014/main" id="{B63BDAD3-F5E9-CA3A-0B73-50A7A02CEF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28892" y="4675905"/>
            <a:ext cx="4459707" cy="2584602"/>
          </a:xfrm>
          <a:prstGeom prst="rect">
            <a:avLst/>
          </a:prstGeom>
        </p:spPr>
      </p:pic>
    </p:spTree>
    <p:extLst>
      <p:ext uri="{BB962C8B-B14F-4D97-AF65-F5344CB8AC3E}">
        <p14:creationId xmlns:p14="http://schemas.microsoft.com/office/powerpoint/2010/main" val="2901386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I_Title_Picture_LIGHT_BLUE">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1D529A1-A6A4-4591-AAA8-842982653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1120" y="1"/>
            <a:ext cx="10160880" cy="6108721"/>
          </a:xfrm>
          <a:prstGeom prst="rect">
            <a:avLst/>
          </a:prstGeom>
        </p:spPr>
      </p:pic>
      <p:sp>
        <p:nvSpPr>
          <p:cNvPr id="36" name="Picture Placeholder 35">
            <a:extLst>
              <a:ext uri="{FF2B5EF4-FFF2-40B4-BE49-F238E27FC236}">
                <a16:creationId xmlns:a16="http://schemas.microsoft.com/office/drawing/2014/main" id="{AA0CD04E-26B8-43CA-8521-2903E64B47B1}"/>
              </a:ext>
            </a:extLst>
          </p:cNvPr>
          <p:cNvSpPr>
            <a:spLocks noGrp="1"/>
          </p:cNvSpPr>
          <p:nvPr>
            <p:ph type="pic" sz="quarter" idx="13"/>
          </p:nvPr>
        </p:nvSpPr>
        <p:spPr>
          <a:xfrm>
            <a:off x="1" y="1"/>
            <a:ext cx="10658745" cy="6858000"/>
          </a:xfrm>
          <a:custGeom>
            <a:avLst/>
            <a:gdLst>
              <a:gd name="connsiteX0" fmla="*/ 0 w 7994059"/>
              <a:gd name="connsiteY0" fmla="*/ 0 h 6858000"/>
              <a:gd name="connsiteX1" fmla="*/ 1291202 w 7994059"/>
              <a:gd name="connsiteY1" fmla="*/ 0 h 6858000"/>
              <a:gd name="connsiteX2" fmla="*/ 7994059 w 7994059"/>
              <a:gd name="connsiteY2" fmla="*/ 5086350 h 6858000"/>
              <a:gd name="connsiteX3" fmla="*/ 5544573 w 7994059"/>
              <a:gd name="connsiteY3" fmla="*/ 6858000 h 6858000"/>
              <a:gd name="connsiteX4" fmla="*/ 0 w 799405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4059" h="6858000">
                <a:moveTo>
                  <a:pt x="0" y="0"/>
                </a:moveTo>
                <a:lnTo>
                  <a:pt x="1291202" y="0"/>
                </a:lnTo>
                <a:cubicBezTo>
                  <a:pt x="2560251" y="844550"/>
                  <a:pt x="5277155" y="2965450"/>
                  <a:pt x="7994059" y="5086350"/>
                </a:cubicBezTo>
                <a:lnTo>
                  <a:pt x="5544573" y="6858000"/>
                </a:lnTo>
                <a:lnTo>
                  <a:pt x="0" y="6858000"/>
                </a:lnTo>
                <a:close/>
              </a:path>
            </a:pathLst>
          </a:custGeom>
          <a:solidFill>
            <a:schemeClr val="accent2">
              <a:lumMod val="20000"/>
              <a:lumOff val="80000"/>
            </a:schemeClr>
          </a:solidFill>
          <a:ln>
            <a:noFill/>
          </a:ln>
        </p:spPr>
        <p:txBody>
          <a:bodyPr wrap="square">
            <a:noAutofit/>
          </a:bodyPr>
          <a:lstStyle>
            <a:lvl1pPr>
              <a:defRPr sz="2800"/>
            </a:lvl1pPr>
          </a:lstStyle>
          <a:p>
            <a:endParaRPr lang="en-US" dirty="0"/>
          </a:p>
          <a:p>
            <a:endParaRPr lang="en-US" dirty="0"/>
          </a:p>
          <a:p>
            <a:endParaRPr lang="en-US" dirty="0"/>
          </a:p>
          <a:p>
            <a:r>
              <a:rPr lang="en-US" sz="2800" dirty="0"/>
              <a:t>Click to insert picture</a:t>
            </a:r>
            <a:endParaRPr lang="en-US" dirty="0"/>
          </a:p>
        </p:txBody>
      </p:sp>
      <p:sp>
        <p:nvSpPr>
          <p:cNvPr id="3" name="Date Placeholder 2" hidden="1">
            <a:extLst>
              <a:ext uri="{FF2B5EF4-FFF2-40B4-BE49-F238E27FC236}">
                <a16:creationId xmlns:a16="http://schemas.microsoft.com/office/drawing/2014/main" id="{13AE41CA-5481-4438-B754-55891F74B321}"/>
              </a:ext>
            </a:extLst>
          </p:cNvPr>
          <p:cNvSpPr>
            <a:spLocks noGrp="1"/>
          </p:cNvSpPr>
          <p:nvPr>
            <p:ph type="dt" sz="half" idx="10"/>
          </p:nvPr>
        </p:nvSpPr>
        <p:spPr>
          <a:xfrm>
            <a:off x="7238371" y="6459815"/>
            <a:ext cx="1372632" cy="365125"/>
          </a:xfrm>
        </p:spPr>
        <p:txBody>
          <a:bodyPr/>
          <a:lstStyle/>
          <a:p>
            <a:fld id="{9C3B0E01-361C-42DF-B0CD-ECF627A307D1}" type="datetime1">
              <a:rPr lang="en-US" smtClean="0"/>
              <a:t>10/13/2026</a:t>
            </a:fld>
            <a:endParaRPr lang="en-US" dirty="0"/>
          </a:p>
        </p:txBody>
      </p:sp>
      <p:sp>
        <p:nvSpPr>
          <p:cNvPr id="4" name="Footer Placeholder 3" hidden="1">
            <a:extLst>
              <a:ext uri="{FF2B5EF4-FFF2-40B4-BE49-F238E27FC236}">
                <a16:creationId xmlns:a16="http://schemas.microsoft.com/office/drawing/2014/main" id="{4C77ED39-14FD-498A-8F1C-C29B82509482}"/>
              </a:ext>
            </a:extLst>
          </p:cNvPr>
          <p:cNvSpPr>
            <a:spLocks noGrp="1"/>
          </p:cNvSpPr>
          <p:nvPr>
            <p:ph type="ftr" sz="quarter" idx="11"/>
          </p:nvPr>
        </p:nvSpPr>
        <p:spPr>
          <a:xfrm>
            <a:off x="914400" y="6459817"/>
            <a:ext cx="4233107" cy="365125"/>
          </a:xfrm>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28" name="Freeform 51">
            <a:extLst>
              <a:ext uri="{FF2B5EF4-FFF2-40B4-BE49-F238E27FC236}">
                <a16:creationId xmlns:a16="http://schemas.microsoft.com/office/drawing/2014/main" id="{C4049FC7-4C46-4B75-B44F-D0B0A37971B0}"/>
              </a:ext>
            </a:extLst>
          </p:cNvPr>
          <p:cNvSpPr>
            <a:spLocks/>
          </p:cNvSpPr>
          <p:nvPr userDrawn="1"/>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Title 1">
            <a:extLst>
              <a:ext uri="{FF2B5EF4-FFF2-40B4-BE49-F238E27FC236}">
                <a16:creationId xmlns:a16="http://schemas.microsoft.com/office/drawing/2014/main" id="{695BA6F7-BEFC-4154-8086-0B19980F1F85}"/>
              </a:ext>
            </a:extLst>
          </p:cNvPr>
          <p:cNvSpPr>
            <a:spLocks noGrp="1"/>
          </p:cNvSpPr>
          <p:nvPr>
            <p:ph type="ctrTitle"/>
          </p:nvPr>
        </p:nvSpPr>
        <p:spPr>
          <a:xfrm>
            <a:off x="6114891" y="789898"/>
            <a:ext cx="5486400" cy="1247697"/>
          </a:xfrm>
        </p:spPr>
        <p:txBody>
          <a:bodyPr anchor="t"/>
          <a:lstStyle>
            <a:lvl1pPr algn="l">
              <a:defRPr sz="4000" cap="none" baseline="0"/>
            </a:lvl1pPr>
          </a:lstStyle>
          <a:p>
            <a:r>
              <a:rPr lang="en-US" dirty="0"/>
              <a:t>Click to edit Master title style</a:t>
            </a:r>
          </a:p>
        </p:txBody>
      </p:sp>
      <p:sp>
        <p:nvSpPr>
          <p:cNvPr id="40" name="Subtitle 2">
            <a:extLst>
              <a:ext uri="{FF2B5EF4-FFF2-40B4-BE49-F238E27FC236}">
                <a16:creationId xmlns:a16="http://schemas.microsoft.com/office/drawing/2014/main" id="{4C5BFE49-0958-4B6D-9521-8EA9E8D1A98C}"/>
              </a:ext>
            </a:extLst>
          </p:cNvPr>
          <p:cNvSpPr>
            <a:spLocks noGrp="1"/>
          </p:cNvSpPr>
          <p:nvPr>
            <p:ph type="subTitle" idx="1"/>
          </p:nvPr>
        </p:nvSpPr>
        <p:spPr>
          <a:xfrm>
            <a:off x="6114892" y="2242183"/>
            <a:ext cx="5486400" cy="843163"/>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2" name="Picture 1" descr="A logo for a company&#10;&#10;Description automatically generated">
            <a:extLst>
              <a:ext uri="{FF2B5EF4-FFF2-40B4-BE49-F238E27FC236}">
                <a16:creationId xmlns:a16="http://schemas.microsoft.com/office/drawing/2014/main" id="{F4995A19-04AD-0B87-2BED-689C293FAB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207880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I_Title_Picture_MED_BLUE">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E2CF949E-B841-4295-B6FF-F27FCB7331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1120" y="1"/>
            <a:ext cx="10160880" cy="6108721"/>
          </a:xfrm>
          <a:prstGeom prst="rect">
            <a:avLst/>
          </a:prstGeom>
        </p:spPr>
      </p:pic>
      <p:sp>
        <p:nvSpPr>
          <p:cNvPr id="36" name="Picture Placeholder 35">
            <a:extLst>
              <a:ext uri="{FF2B5EF4-FFF2-40B4-BE49-F238E27FC236}">
                <a16:creationId xmlns:a16="http://schemas.microsoft.com/office/drawing/2014/main" id="{AA0CD04E-26B8-43CA-8521-2903E64B47B1}"/>
              </a:ext>
            </a:extLst>
          </p:cNvPr>
          <p:cNvSpPr>
            <a:spLocks noGrp="1"/>
          </p:cNvSpPr>
          <p:nvPr>
            <p:ph type="pic" sz="quarter" idx="13"/>
          </p:nvPr>
        </p:nvSpPr>
        <p:spPr>
          <a:xfrm>
            <a:off x="1" y="1"/>
            <a:ext cx="10658745" cy="6858000"/>
          </a:xfrm>
          <a:custGeom>
            <a:avLst/>
            <a:gdLst>
              <a:gd name="connsiteX0" fmla="*/ 0 w 7994059"/>
              <a:gd name="connsiteY0" fmla="*/ 0 h 6858000"/>
              <a:gd name="connsiteX1" fmla="*/ 1291202 w 7994059"/>
              <a:gd name="connsiteY1" fmla="*/ 0 h 6858000"/>
              <a:gd name="connsiteX2" fmla="*/ 7994059 w 7994059"/>
              <a:gd name="connsiteY2" fmla="*/ 5086350 h 6858000"/>
              <a:gd name="connsiteX3" fmla="*/ 5544573 w 7994059"/>
              <a:gd name="connsiteY3" fmla="*/ 6858000 h 6858000"/>
              <a:gd name="connsiteX4" fmla="*/ 0 w 7994059"/>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4059" h="6858000">
                <a:moveTo>
                  <a:pt x="0" y="0"/>
                </a:moveTo>
                <a:lnTo>
                  <a:pt x="1291202" y="0"/>
                </a:lnTo>
                <a:cubicBezTo>
                  <a:pt x="2560251" y="844550"/>
                  <a:pt x="5277155" y="2965450"/>
                  <a:pt x="7994059" y="5086350"/>
                </a:cubicBezTo>
                <a:lnTo>
                  <a:pt x="5544573" y="6858000"/>
                </a:lnTo>
                <a:lnTo>
                  <a:pt x="0" y="6858000"/>
                </a:lnTo>
                <a:close/>
              </a:path>
            </a:pathLst>
          </a:custGeom>
          <a:solidFill>
            <a:schemeClr val="accent2">
              <a:lumMod val="20000"/>
              <a:lumOff val="80000"/>
            </a:schemeClr>
          </a:solidFill>
          <a:ln>
            <a:noFill/>
          </a:ln>
        </p:spPr>
        <p:txBody>
          <a:bodyPr wrap="square">
            <a:noAutofit/>
          </a:bodyPr>
          <a:lstStyle>
            <a:lvl1pPr>
              <a:defRPr sz="2800"/>
            </a:lvl1pPr>
          </a:lstStyle>
          <a:p>
            <a:endParaRPr lang="en-US" dirty="0"/>
          </a:p>
          <a:p>
            <a:endParaRPr lang="en-US" dirty="0"/>
          </a:p>
          <a:p>
            <a:endParaRPr lang="en-US" dirty="0"/>
          </a:p>
          <a:p>
            <a:endParaRPr lang="en-US" dirty="0"/>
          </a:p>
          <a:p>
            <a:r>
              <a:rPr lang="en-US" dirty="0"/>
              <a:t>Click to insert picture</a:t>
            </a:r>
          </a:p>
        </p:txBody>
      </p:sp>
      <p:sp>
        <p:nvSpPr>
          <p:cNvPr id="3" name="Date Placeholder 2" hidden="1">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2374722D-1CA7-4C79-80A3-AD9D94F11179}" type="datetime1">
              <a:rPr lang="en-US" smtClean="0"/>
              <a:t>10/13/2026</a:t>
            </a:fld>
            <a:endParaRPr lang="en-US" dirty="0"/>
          </a:p>
        </p:txBody>
      </p:sp>
      <p:sp>
        <p:nvSpPr>
          <p:cNvPr id="4" name="Footer Placeholder 3" hidden="1">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28" name="Freeform 51">
            <a:extLst>
              <a:ext uri="{FF2B5EF4-FFF2-40B4-BE49-F238E27FC236}">
                <a16:creationId xmlns:a16="http://schemas.microsoft.com/office/drawing/2014/main" id="{C4049FC7-4C46-4B75-B44F-D0B0A37971B0}"/>
              </a:ext>
            </a:extLst>
          </p:cNvPr>
          <p:cNvSpPr>
            <a:spLocks/>
          </p:cNvSpPr>
          <p:nvPr userDrawn="1"/>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39" name="Title 1">
            <a:extLst>
              <a:ext uri="{FF2B5EF4-FFF2-40B4-BE49-F238E27FC236}">
                <a16:creationId xmlns:a16="http://schemas.microsoft.com/office/drawing/2014/main" id="{695BA6F7-BEFC-4154-8086-0B19980F1F85}"/>
              </a:ext>
            </a:extLst>
          </p:cNvPr>
          <p:cNvSpPr>
            <a:spLocks noGrp="1"/>
          </p:cNvSpPr>
          <p:nvPr>
            <p:ph type="ctrTitle"/>
          </p:nvPr>
        </p:nvSpPr>
        <p:spPr>
          <a:xfrm>
            <a:off x="6114891" y="789898"/>
            <a:ext cx="5486400" cy="1247697"/>
          </a:xfrm>
        </p:spPr>
        <p:txBody>
          <a:bodyPr anchor="t"/>
          <a:lstStyle>
            <a:lvl1pPr algn="l">
              <a:defRPr sz="4000" cap="none" baseline="0"/>
            </a:lvl1pPr>
          </a:lstStyle>
          <a:p>
            <a:r>
              <a:rPr lang="en-US" dirty="0"/>
              <a:t>Click to edit Master title style</a:t>
            </a:r>
          </a:p>
        </p:txBody>
      </p:sp>
      <p:sp>
        <p:nvSpPr>
          <p:cNvPr id="40" name="Subtitle 2">
            <a:extLst>
              <a:ext uri="{FF2B5EF4-FFF2-40B4-BE49-F238E27FC236}">
                <a16:creationId xmlns:a16="http://schemas.microsoft.com/office/drawing/2014/main" id="{4C5BFE49-0958-4B6D-9521-8EA9E8D1A98C}"/>
              </a:ext>
            </a:extLst>
          </p:cNvPr>
          <p:cNvSpPr>
            <a:spLocks noGrp="1"/>
          </p:cNvSpPr>
          <p:nvPr>
            <p:ph type="subTitle" idx="1"/>
          </p:nvPr>
        </p:nvSpPr>
        <p:spPr>
          <a:xfrm>
            <a:off x="6114892" y="2242183"/>
            <a:ext cx="5486400" cy="843163"/>
          </a:xfrm>
        </p:spPr>
        <p:txBody>
          <a:bodyPr>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2" name="Picture 1" descr="A logo for a company&#10;&#10;Description automatically generated">
            <a:extLst>
              <a:ext uri="{FF2B5EF4-FFF2-40B4-BE49-F238E27FC236}">
                <a16:creationId xmlns:a16="http://schemas.microsoft.com/office/drawing/2014/main" id="{682A8FD9-8ADA-1C29-5DBC-2B37F76222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520653"/>
            <a:ext cx="4459707" cy="2584602"/>
          </a:xfrm>
          <a:prstGeom prst="rect">
            <a:avLst/>
          </a:prstGeom>
        </p:spPr>
      </p:pic>
    </p:spTree>
    <p:extLst>
      <p:ext uri="{BB962C8B-B14F-4D97-AF65-F5344CB8AC3E}">
        <p14:creationId xmlns:p14="http://schemas.microsoft.com/office/powerpoint/2010/main" val="3940993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_Title_No_Picture_WHIT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053693B-2700-47DB-A4C3-18DBADBB88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2" y="1299727"/>
            <a:ext cx="12062797" cy="5329673"/>
          </a:xfrm>
          <a:prstGeom prst="rect">
            <a:avLst/>
          </a:prstGeom>
        </p:spPr>
      </p:pic>
      <p:sp>
        <p:nvSpPr>
          <p:cNvPr id="25" name="Subtitle 2">
            <a:extLst>
              <a:ext uri="{FF2B5EF4-FFF2-40B4-BE49-F238E27FC236}">
                <a16:creationId xmlns:a16="http://schemas.microsoft.com/office/drawing/2014/main" id="{0E3C6467-4E9B-4A0E-9357-3CB392D73237}"/>
              </a:ext>
            </a:extLst>
          </p:cNvPr>
          <p:cNvSpPr>
            <a:spLocks noGrp="1"/>
          </p:cNvSpPr>
          <p:nvPr>
            <p:ph type="subTitle" idx="1"/>
          </p:nvPr>
        </p:nvSpPr>
        <p:spPr>
          <a:xfrm>
            <a:off x="1199071" y="4245634"/>
            <a:ext cx="5486400" cy="843163"/>
          </a:xfrm>
        </p:spPr>
        <p:txBody>
          <a:bodyPr>
            <a:normAutofit/>
          </a:bodyPr>
          <a:lstStyle>
            <a:lvl1pPr marL="0" indent="0" algn="l">
              <a:buNone/>
              <a:defRPr sz="20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4" name="Title 1">
            <a:extLst>
              <a:ext uri="{FF2B5EF4-FFF2-40B4-BE49-F238E27FC236}">
                <a16:creationId xmlns:a16="http://schemas.microsoft.com/office/drawing/2014/main" id="{3B3E9D19-6E27-490D-BD31-5FD948AA9639}"/>
              </a:ext>
            </a:extLst>
          </p:cNvPr>
          <p:cNvSpPr>
            <a:spLocks noGrp="1"/>
          </p:cNvSpPr>
          <p:nvPr>
            <p:ph type="ctrTitle"/>
          </p:nvPr>
        </p:nvSpPr>
        <p:spPr>
          <a:xfrm>
            <a:off x="1199071" y="1896783"/>
            <a:ext cx="5486400" cy="1719321"/>
          </a:xfrm>
        </p:spPr>
        <p:txBody>
          <a:bodyPr anchor="t"/>
          <a:lstStyle>
            <a:lvl1pPr algn="l">
              <a:defRPr sz="4000" cap="none" baseline="0">
                <a:latin typeface="Raleway Light" panose="020B0403030101060003"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FF2B8F59-7ADE-4FEA-8F72-7029B87B748E}"/>
              </a:ext>
            </a:extLst>
          </p:cNvPr>
          <p:cNvSpPr>
            <a:spLocks noGrp="1"/>
          </p:cNvSpPr>
          <p:nvPr>
            <p:ph type="dt" sz="half" idx="10"/>
          </p:nvPr>
        </p:nvSpPr>
        <p:spPr/>
        <p:txBody>
          <a:bodyPr/>
          <a:lstStyle/>
          <a:p>
            <a:fld id="{1C221BE6-8340-4320-98D6-D7009563C83C}" type="datetime1">
              <a:rPr lang="en-US" smtClean="0"/>
              <a:t>10/13/2026</a:t>
            </a:fld>
            <a:endParaRPr lang="en-US" dirty="0"/>
          </a:p>
        </p:txBody>
      </p:sp>
      <p:sp>
        <p:nvSpPr>
          <p:cNvPr id="4" name="Footer Placeholder 3">
            <a:extLst>
              <a:ext uri="{FF2B5EF4-FFF2-40B4-BE49-F238E27FC236}">
                <a16:creationId xmlns:a16="http://schemas.microsoft.com/office/drawing/2014/main" id="{059A98EC-7F04-4765-8D20-CAAB7805CF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916A395-A2E0-4041-8F09-31CA2C8E5B6A}"/>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16" name="Freeform 51">
            <a:extLst>
              <a:ext uri="{FF2B5EF4-FFF2-40B4-BE49-F238E27FC236}">
                <a16:creationId xmlns:a16="http://schemas.microsoft.com/office/drawing/2014/main" id="{0F990902-2BCA-4BFC-B947-0F337AECFBF7}"/>
              </a:ext>
            </a:extLst>
          </p:cNvPr>
          <p:cNvSpPr>
            <a:spLocks/>
          </p:cNvSpPr>
          <p:nvPr userDrawn="1"/>
        </p:nvSpPr>
        <p:spPr bwMode="auto">
          <a:xfrm rot="16200000">
            <a:off x="-338025" y="1230046"/>
            <a:ext cx="1381498" cy="705445"/>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Rectangle 111">
            <a:extLst>
              <a:ext uri="{FF2B5EF4-FFF2-40B4-BE49-F238E27FC236}">
                <a16:creationId xmlns:a16="http://schemas.microsoft.com/office/drawing/2014/main" id="{2AB5AE05-DC5D-4FDA-8675-A526AB442DC0}"/>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2" name="Freeform 51">
            <a:extLst>
              <a:ext uri="{FF2B5EF4-FFF2-40B4-BE49-F238E27FC236}">
                <a16:creationId xmlns:a16="http://schemas.microsoft.com/office/drawing/2014/main" id="{8B5DD321-1A84-4407-896B-DA131C01A8D4}"/>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pic>
        <p:nvPicPr>
          <p:cNvPr id="2" name="Picture 1" descr="A logo for a company&#10;&#10;Description automatically generated">
            <a:extLst>
              <a:ext uri="{FF2B5EF4-FFF2-40B4-BE49-F238E27FC236}">
                <a16:creationId xmlns:a16="http://schemas.microsoft.com/office/drawing/2014/main" id="{4242395C-CC18-3596-0D95-C89FBA291F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558842"/>
            <a:ext cx="4459707" cy="2584602"/>
          </a:xfrm>
          <a:prstGeom prst="rect">
            <a:avLst/>
          </a:prstGeom>
        </p:spPr>
      </p:pic>
    </p:spTree>
    <p:extLst>
      <p:ext uri="{BB962C8B-B14F-4D97-AF65-F5344CB8AC3E}">
        <p14:creationId xmlns:p14="http://schemas.microsoft.com/office/powerpoint/2010/main" val="2833104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_Title_No_Picture_LIGHT_BLU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053693B-2700-47DB-A4C3-18DBADBB88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3" y="1299727"/>
            <a:ext cx="12062797" cy="5329673"/>
          </a:xfrm>
          <a:prstGeom prst="rect">
            <a:avLst/>
          </a:prstGeom>
        </p:spPr>
      </p:pic>
      <p:sp>
        <p:nvSpPr>
          <p:cNvPr id="25" name="Subtitle 2">
            <a:extLst>
              <a:ext uri="{FF2B5EF4-FFF2-40B4-BE49-F238E27FC236}">
                <a16:creationId xmlns:a16="http://schemas.microsoft.com/office/drawing/2014/main" id="{0E3C6467-4E9B-4A0E-9357-3CB392D73237}"/>
              </a:ext>
            </a:extLst>
          </p:cNvPr>
          <p:cNvSpPr>
            <a:spLocks noGrp="1"/>
          </p:cNvSpPr>
          <p:nvPr>
            <p:ph type="subTitle" idx="1"/>
          </p:nvPr>
        </p:nvSpPr>
        <p:spPr>
          <a:xfrm>
            <a:off x="1199071" y="4245634"/>
            <a:ext cx="5486400" cy="843163"/>
          </a:xfrm>
        </p:spPr>
        <p:txBody>
          <a:bodyPr>
            <a:normAutofit/>
          </a:bodyPr>
          <a:lstStyle>
            <a:lvl1pPr marL="0" indent="0" algn="l">
              <a:buNone/>
              <a:defRPr sz="20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4" name="Title 1">
            <a:extLst>
              <a:ext uri="{FF2B5EF4-FFF2-40B4-BE49-F238E27FC236}">
                <a16:creationId xmlns:a16="http://schemas.microsoft.com/office/drawing/2014/main" id="{3B3E9D19-6E27-490D-BD31-5FD948AA9639}"/>
              </a:ext>
            </a:extLst>
          </p:cNvPr>
          <p:cNvSpPr>
            <a:spLocks noGrp="1"/>
          </p:cNvSpPr>
          <p:nvPr>
            <p:ph type="ctrTitle"/>
          </p:nvPr>
        </p:nvSpPr>
        <p:spPr>
          <a:xfrm>
            <a:off x="1199071" y="1896783"/>
            <a:ext cx="5486400" cy="1719321"/>
          </a:xfrm>
        </p:spPr>
        <p:txBody>
          <a:bodyPr anchor="t"/>
          <a:lstStyle>
            <a:lvl1pPr algn="l">
              <a:defRPr sz="4000" cap="none" baseline="0">
                <a:latin typeface="Raleway Light" panose="020B0403030101060003"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FF2B8F59-7ADE-4FEA-8F72-7029B87B748E}"/>
              </a:ext>
            </a:extLst>
          </p:cNvPr>
          <p:cNvSpPr>
            <a:spLocks noGrp="1"/>
          </p:cNvSpPr>
          <p:nvPr>
            <p:ph type="dt" sz="half" idx="10"/>
          </p:nvPr>
        </p:nvSpPr>
        <p:spPr/>
        <p:txBody>
          <a:bodyPr/>
          <a:lstStyle/>
          <a:p>
            <a:fld id="{04B407F7-4C8F-481C-A10E-70251A48FDCB}" type="datetime1">
              <a:rPr lang="en-US" smtClean="0"/>
              <a:t>10/13/2026</a:t>
            </a:fld>
            <a:endParaRPr lang="en-US" dirty="0"/>
          </a:p>
        </p:txBody>
      </p:sp>
      <p:sp>
        <p:nvSpPr>
          <p:cNvPr id="4" name="Footer Placeholder 3">
            <a:extLst>
              <a:ext uri="{FF2B5EF4-FFF2-40B4-BE49-F238E27FC236}">
                <a16:creationId xmlns:a16="http://schemas.microsoft.com/office/drawing/2014/main" id="{059A98EC-7F04-4765-8D20-CAAB7805CF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916A395-A2E0-4041-8F09-31CA2C8E5B6A}"/>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16" name="Freeform 51">
            <a:extLst>
              <a:ext uri="{FF2B5EF4-FFF2-40B4-BE49-F238E27FC236}">
                <a16:creationId xmlns:a16="http://schemas.microsoft.com/office/drawing/2014/main" id="{0F990902-2BCA-4BFC-B947-0F337AECFBF7}"/>
              </a:ext>
            </a:extLst>
          </p:cNvPr>
          <p:cNvSpPr>
            <a:spLocks/>
          </p:cNvSpPr>
          <p:nvPr userDrawn="1"/>
        </p:nvSpPr>
        <p:spPr bwMode="auto">
          <a:xfrm rot="16200000">
            <a:off x="-338026" y="1255803"/>
            <a:ext cx="1381498" cy="705445"/>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Rectangle 111">
            <a:extLst>
              <a:ext uri="{FF2B5EF4-FFF2-40B4-BE49-F238E27FC236}">
                <a16:creationId xmlns:a16="http://schemas.microsoft.com/office/drawing/2014/main" id="{2AB5AE05-DC5D-4FDA-8675-A526AB442DC0}"/>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2" name="Freeform 51">
            <a:extLst>
              <a:ext uri="{FF2B5EF4-FFF2-40B4-BE49-F238E27FC236}">
                <a16:creationId xmlns:a16="http://schemas.microsoft.com/office/drawing/2014/main" id="{8B5DD321-1A84-4407-896B-DA131C01A8D4}"/>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pic>
        <p:nvPicPr>
          <p:cNvPr id="2" name="Picture 1" descr="A logo for a company&#10;&#10;Description automatically generated">
            <a:extLst>
              <a:ext uri="{FF2B5EF4-FFF2-40B4-BE49-F238E27FC236}">
                <a16:creationId xmlns:a16="http://schemas.microsoft.com/office/drawing/2014/main" id="{979A6CD3-29ED-428A-0BAC-11E76F465BD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67214"/>
            <a:ext cx="4459707" cy="2584602"/>
          </a:xfrm>
          <a:prstGeom prst="rect">
            <a:avLst/>
          </a:prstGeom>
        </p:spPr>
      </p:pic>
    </p:spTree>
    <p:extLst>
      <p:ext uri="{BB962C8B-B14F-4D97-AF65-F5344CB8AC3E}">
        <p14:creationId xmlns:p14="http://schemas.microsoft.com/office/powerpoint/2010/main" val="1367023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I_Title_No_Picture_MED_BLU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053693B-2700-47DB-A4C3-18DBADBB88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3" y="1299727"/>
            <a:ext cx="12062797" cy="5329673"/>
          </a:xfrm>
          <a:prstGeom prst="rect">
            <a:avLst/>
          </a:prstGeom>
        </p:spPr>
      </p:pic>
      <p:sp>
        <p:nvSpPr>
          <p:cNvPr id="25" name="Subtitle 2">
            <a:extLst>
              <a:ext uri="{FF2B5EF4-FFF2-40B4-BE49-F238E27FC236}">
                <a16:creationId xmlns:a16="http://schemas.microsoft.com/office/drawing/2014/main" id="{0E3C6467-4E9B-4A0E-9357-3CB392D73237}"/>
              </a:ext>
            </a:extLst>
          </p:cNvPr>
          <p:cNvSpPr>
            <a:spLocks noGrp="1"/>
          </p:cNvSpPr>
          <p:nvPr>
            <p:ph type="subTitle" idx="1"/>
          </p:nvPr>
        </p:nvSpPr>
        <p:spPr>
          <a:xfrm>
            <a:off x="1199071" y="4245634"/>
            <a:ext cx="5486400" cy="843163"/>
          </a:xfrm>
        </p:spPr>
        <p:txBody>
          <a:bodyPr>
            <a:normAutofit/>
          </a:bodyPr>
          <a:lstStyle>
            <a:lvl1pPr marL="0" indent="0" algn="l">
              <a:buNone/>
              <a:defRPr sz="20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4" name="Title 1">
            <a:extLst>
              <a:ext uri="{FF2B5EF4-FFF2-40B4-BE49-F238E27FC236}">
                <a16:creationId xmlns:a16="http://schemas.microsoft.com/office/drawing/2014/main" id="{3B3E9D19-6E27-490D-BD31-5FD948AA9639}"/>
              </a:ext>
            </a:extLst>
          </p:cNvPr>
          <p:cNvSpPr>
            <a:spLocks noGrp="1"/>
          </p:cNvSpPr>
          <p:nvPr>
            <p:ph type="ctrTitle"/>
          </p:nvPr>
        </p:nvSpPr>
        <p:spPr>
          <a:xfrm>
            <a:off x="1199071" y="1896783"/>
            <a:ext cx="5486400" cy="1719321"/>
          </a:xfrm>
        </p:spPr>
        <p:txBody>
          <a:bodyPr anchor="t"/>
          <a:lstStyle>
            <a:lvl1pPr algn="l">
              <a:defRPr sz="4000" cap="none" baseline="0">
                <a:latin typeface="Raleway Light" panose="020B0403030101060003"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FF2B8F59-7ADE-4FEA-8F72-7029B87B748E}"/>
              </a:ext>
            </a:extLst>
          </p:cNvPr>
          <p:cNvSpPr>
            <a:spLocks noGrp="1"/>
          </p:cNvSpPr>
          <p:nvPr>
            <p:ph type="dt" sz="half" idx="10"/>
          </p:nvPr>
        </p:nvSpPr>
        <p:spPr/>
        <p:txBody>
          <a:bodyPr/>
          <a:lstStyle/>
          <a:p>
            <a:fld id="{F24B10D0-65DB-47F0-8B5C-F79BB203E0DE}" type="datetime1">
              <a:rPr lang="en-US" smtClean="0"/>
              <a:t>10/13/2026</a:t>
            </a:fld>
            <a:endParaRPr lang="en-US" dirty="0"/>
          </a:p>
        </p:txBody>
      </p:sp>
      <p:sp>
        <p:nvSpPr>
          <p:cNvPr id="4" name="Footer Placeholder 3">
            <a:extLst>
              <a:ext uri="{FF2B5EF4-FFF2-40B4-BE49-F238E27FC236}">
                <a16:creationId xmlns:a16="http://schemas.microsoft.com/office/drawing/2014/main" id="{059A98EC-7F04-4765-8D20-CAAB7805CF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916A395-A2E0-4041-8F09-31CA2C8E5B6A}"/>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16" name="Freeform 51">
            <a:extLst>
              <a:ext uri="{FF2B5EF4-FFF2-40B4-BE49-F238E27FC236}">
                <a16:creationId xmlns:a16="http://schemas.microsoft.com/office/drawing/2014/main" id="{0F990902-2BCA-4BFC-B947-0F337AECFBF7}"/>
              </a:ext>
            </a:extLst>
          </p:cNvPr>
          <p:cNvSpPr>
            <a:spLocks/>
          </p:cNvSpPr>
          <p:nvPr userDrawn="1"/>
        </p:nvSpPr>
        <p:spPr bwMode="auto">
          <a:xfrm rot="16200000">
            <a:off x="-338026" y="1255803"/>
            <a:ext cx="1381498" cy="705445"/>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7" name="Rectangle 111">
            <a:extLst>
              <a:ext uri="{FF2B5EF4-FFF2-40B4-BE49-F238E27FC236}">
                <a16:creationId xmlns:a16="http://schemas.microsoft.com/office/drawing/2014/main" id="{2AB5AE05-DC5D-4FDA-8675-A526AB442DC0}"/>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2" name="Freeform 51">
            <a:extLst>
              <a:ext uri="{FF2B5EF4-FFF2-40B4-BE49-F238E27FC236}">
                <a16:creationId xmlns:a16="http://schemas.microsoft.com/office/drawing/2014/main" id="{8B5DD321-1A84-4407-896B-DA131C01A8D4}"/>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pic>
        <p:nvPicPr>
          <p:cNvPr id="2" name="Picture 1" descr="A logo for a company&#10;&#10;Description automatically generated">
            <a:extLst>
              <a:ext uri="{FF2B5EF4-FFF2-40B4-BE49-F238E27FC236}">
                <a16:creationId xmlns:a16="http://schemas.microsoft.com/office/drawing/2014/main" id="{9B3A7599-4EC9-DFC2-7262-B50E1EB485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378406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I_Title_and_Content_LIGHT_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CF479A3-D91A-4F73-9781-3F8A5A61756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3" y="1299727"/>
            <a:ext cx="12062797" cy="5329673"/>
          </a:xfrm>
          <a:prstGeom prst="rect">
            <a:avLst/>
          </a:prstGeom>
        </p:spPr>
      </p:pic>
      <p:sp>
        <p:nvSpPr>
          <p:cNvPr id="3" name="Date Placeholder 2">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E3D5E415-CE98-4992-85A1-15FAFA687EB9}" type="datetime1">
              <a:rPr lang="en-US" smtClean="0"/>
              <a:t>10/13/2026</a:t>
            </a:fld>
            <a:endParaRPr lang="en-US" dirty="0"/>
          </a:p>
        </p:txBody>
      </p:sp>
      <p:sp>
        <p:nvSpPr>
          <p:cNvPr id="4" name="Footer Placeholder 3">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32" name="Freeform 51">
            <a:extLst>
              <a:ext uri="{FF2B5EF4-FFF2-40B4-BE49-F238E27FC236}">
                <a16:creationId xmlns:a16="http://schemas.microsoft.com/office/drawing/2014/main" id="{BEA629C4-1C53-4ECB-9431-73EA2587ED3B}"/>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rgbClr val="F1B300"/>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5" name="Title 1">
            <a:extLst>
              <a:ext uri="{FF2B5EF4-FFF2-40B4-BE49-F238E27FC236}">
                <a16:creationId xmlns:a16="http://schemas.microsoft.com/office/drawing/2014/main" id="{22D47E29-7B19-44AE-886D-71CB60594BA9}"/>
              </a:ext>
            </a:extLst>
          </p:cNvPr>
          <p:cNvSpPr>
            <a:spLocks noGrp="1"/>
          </p:cNvSpPr>
          <p:nvPr>
            <p:ph type="title"/>
          </p:nvPr>
        </p:nvSpPr>
        <p:spPr>
          <a:xfrm>
            <a:off x="1594223" y="781982"/>
            <a:ext cx="9753600" cy="548640"/>
          </a:xfrm>
        </p:spPr>
        <p:txBody>
          <a:bodyPr anchor="ctr"/>
          <a:lstStyle/>
          <a:p>
            <a:r>
              <a:rPr lang="en-US" dirty="0"/>
              <a:t>Click to edit Master title style</a:t>
            </a:r>
          </a:p>
        </p:txBody>
      </p:sp>
      <p:sp>
        <p:nvSpPr>
          <p:cNvPr id="18" name="Rectangle 111">
            <a:extLst>
              <a:ext uri="{FF2B5EF4-FFF2-40B4-BE49-F238E27FC236}">
                <a16:creationId xmlns:a16="http://schemas.microsoft.com/office/drawing/2014/main" id="{3D62769B-A075-4269-AD87-35B9D3F557C6}"/>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0" name="Freeform 51">
            <a:extLst>
              <a:ext uri="{FF2B5EF4-FFF2-40B4-BE49-F238E27FC236}">
                <a16:creationId xmlns:a16="http://schemas.microsoft.com/office/drawing/2014/main" id="{099B97A3-E44E-4A5E-B993-32D88439D986}"/>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6" name="Content Placeholder 5">
            <a:extLst>
              <a:ext uri="{FF2B5EF4-FFF2-40B4-BE49-F238E27FC236}">
                <a16:creationId xmlns:a16="http://schemas.microsoft.com/office/drawing/2014/main" id="{C79392BB-1533-458B-94E6-6E153674B0B1}"/>
              </a:ext>
            </a:extLst>
          </p:cNvPr>
          <p:cNvSpPr>
            <a:spLocks noGrp="1"/>
          </p:cNvSpPr>
          <p:nvPr>
            <p:ph sz="quarter" idx="13"/>
          </p:nvPr>
        </p:nvSpPr>
        <p:spPr>
          <a:xfrm>
            <a:off x="1593851" y="1562100"/>
            <a:ext cx="9753600" cy="4148138"/>
          </a:xfrm>
        </p:spPr>
        <p:txBody>
          <a:bodyPr>
            <a:normAutofit/>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A logo for a company&#10;&#10;Description automatically generated">
            <a:extLst>
              <a:ext uri="{FF2B5EF4-FFF2-40B4-BE49-F238E27FC236}">
                <a16:creationId xmlns:a16="http://schemas.microsoft.com/office/drawing/2014/main" id="{022CB59B-9F1F-6FAB-D375-6889B5B9B1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49415"/>
            <a:ext cx="4459707" cy="2584602"/>
          </a:xfrm>
          <a:prstGeom prst="rect">
            <a:avLst/>
          </a:prstGeom>
        </p:spPr>
      </p:pic>
    </p:spTree>
    <p:extLst>
      <p:ext uri="{BB962C8B-B14F-4D97-AF65-F5344CB8AC3E}">
        <p14:creationId xmlns:p14="http://schemas.microsoft.com/office/powerpoint/2010/main" val="3671881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_Title_and_Content_MED_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CF479A3-D91A-4F73-9781-3F8A5A61756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268" b="7567"/>
          <a:stretch/>
        </p:blipFill>
        <p:spPr>
          <a:xfrm>
            <a:off x="129203" y="1299727"/>
            <a:ext cx="12062797" cy="5329673"/>
          </a:xfrm>
          <a:prstGeom prst="rect">
            <a:avLst/>
          </a:prstGeom>
        </p:spPr>
      </p:pic>
      <p:sp>
        <p:nvSpPr>
          <p:cNvPr id="3" name="Date Placeholder 2">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5ADF251E-9972-4263-A779-5B179B42BF34}" type="datetime1">
              <a:rPr lang="en-US" smtClean="0"/>
              <a:t>10/13/2026</a:t>
            </a:fld>
            <a:endParaRPr lang="en-US" dirty="0"/>
          </a:p>
        </p:txBody>
      </p:sp>
      <p:sp>
        <p:nvSpPr>
          <p:cNvPr id="4" name="Footer Placeholder 3">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32" name="Freeform 51">
            <a:extLst>
              <a:ext uri="{FF2B5EF4-FFF2-40B4-BE49-F238E27FC236}">
                <a16:creationId xmlns:a16="http://schemas.microsoft.com/office/drawing/2014/main" id="{BEA629C4-1C53-4ECB-9431-73EA2587ED3B}"/>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5" name="Title 1">
            <a:extLst>
              <a:ext uri="{FF2B5EF4-FFF2-40B4-BE49-F238E27FC236}">
                <a16:creationId xmlns:a16="http://schemas.microsoft.com/office/drawing/2014/main" id="{22D47E29-7B19-44AE-886D-71CB60594BA9}"/>
              </a:ext>
            </a:extLst>
          </p:cNvPr>
          <p:cNvSpPr>
            <a:spLocks noGrp="1"/>
          </p:cNvSpPr>
          <p:nvPr>
            <p:ph type="title"/>
          </p:nvPr>
        </p:nvSpPr>
        <p:spPr>
          <a:xfrm>
            <a:off x="1594223" y="781982"/>
            <a:ext cx="9753600" cy="548640"/>
          </a:xfrm>
        </p:spPr>
        <p:txBody>
          <a:bodyPr anchor="ctr"/>
          <a:lstStyle/>
          <a:p>
            <a:r>
              <a:rPr lang="en-US" dirty="0"/>
              <a:t>Click to edit Master title style</a:t>
            </a:r>
          </a:p>
        </p:txBody>
      </p:sp>
      <p:sp>
        <p:nvSpPr>
          <p:cNvPr id="18" name="Rectangle 111">
            <a:extLst>
              <a:ext uri="{FF2B5EF4-FFF2-40B4-BE49-F238E27FC236}">
                <a16:creationId xmlns:a16="http://schemas.microsoft.com/office/drawing/2014/main" id="{3D62769B-A075-4269-AD87-35B9D3F557C6}"/>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20" name="Freeform 51">
            <a:extLst>
              <a:ext uri="{FF2B5EF4-FFF2-40B4-BE49-F238E27FC236}">
                <a16:creationId xmlns:a16="http://schemas.microsoft.com/office/drawing/2014/main" id="{099B97A3-E44E-4A5E-B993-32D88439D986}"/>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6" name="Content Placeholder 5">
            <a:extLst>
              <a:ext uri="{FF2B5EF4-FFF2-40B4-BE49-F238E27FC236}">
                <a16:creationId xmlns:a16="http://schemas.microsoft.com/office/drawing/2014/main" id="{2EFDCD15-8D16-454C-B365-FE92C30FD288}"/>
              </a:ext>
            </a:extLst>
          </p:cNvPr>
          <p:cNvSpPr>
            <a:spLocks noGrp="1"/>
          </p:cNvSpPr>
          <p:nvPr>
            <p:ph sz="quarter" idx="13"/>
          </p:nvPr>
        </p:nvSpPr>
        <p:spPr>
          <a:xfrm>
            <a:off x="1593851" y="1562100"/>
            <a:ext cx="9753600" cy="4148138"/>
          </a:xfrm>
        </p:spPr>
        <p:txBody>
          <a:bodyPr>
            <a:normAutofit/>
          </a:bodyPr>
          <a:lstStyle>
            <a:lvl1pPr>
              <a:defRPr sz="2800"/>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A logo for a company&#10;&#10;Description automatically generated">
            <a:extLst>
              <a:ext uri="{FF2B5EF4-FFF2-40B4-BE49-F238E27FC236}">
                <a16:creationId xmlns:a16="http://schemas.microsoft.com/office/drawing/2014/main" id="{433DA9E0-5179-156F-7C34-39360FBA33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1987422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I_Title_and_Content_PATTER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9DC539C3-69B5-4B9E-9CC4-7303EFD8A62C}" type="datetime1">
              <a:rPr lang="en-US" smtClean="0"/>
              <a:t>10/13/2026</a:t>
            </a:fld>
            <a:endParaRPr lang="en-US" dirty="0"/>
          </a:p>
        </p:txBody>
      </p:sp>
      <p:sp>
        <p:nvSpPr>
          <p:cNvPr id="4" name="Footer Placeholder 3">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pic>
        <p:nvPicPr>
          <p:cNvPr id="22" name="Picture 21">
            <a:extLst>
              <a:ext uri="{FF2B5EF4-FFF2-40B4-BE49-F238E27FC236}">
                <a16:creationId xmlns:a16="http://schemas.microsoft.com/office/drawing/2014/main" id="{4425823A-2C08-4DF1-AF77-976DB50D1B7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 t="12749" r="25120" b="14569"/>
          <a:stretch/>
        </p:blipFill>
        <p:spPr>
          <a:xfrm>
            <a:off x="-24693" y="7121"/>
            <a:ext cx="12192000" cy="6858000"/>
          </a:xfrm>
          <a:prstGeom prst="rect">
            <a:avLst/>
          </a:prstGeom>
        </p:spPr>
      </p:pic>
      <p:sp>
        <p:nvSpPr>
          <p:cNvPr id="23" name="Rectangle 22">
            <a:extLst>
              <a:ext uri="{FF2B5EF4-FFF2-40B4-BE49-F238E27FC236}">
                <a16:creationId xmlns:a16="http://schemas.microsoft.com/office/drawing/2014/main" id="{ECE89D38-0688-4CCF-993D-5276D18D308C}"/>
              </a:ext>
            </a:extLst>
          </p:cNvPr>
          <p:cNvSpPr/>
          <p:nvPr userDrawn="1"/>
        </p:nvSpPr>
        <p:spPr>
          <a:xfrm>
            <a:off x="-24693" y="1"/>
            <a:ext cx="12224712" cy="6865121"/>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Freeform 51">
            <a:extLst>
              <a:ext uri="{FF2B5EF4-FFF2-40B4-BE49-F238E27FC236}">
                <a16:creationId xmlns:a16="http://schemas.microsoft.com/office/drawing/2014/main" id="{B76C4FF6-0B33-4D3E-A491-0705C5B05E3B}"/>
              </a:ext>
            </a:extLst>
          </p:cNvPr>
          <p:cNvSpPr>
            <a:spLocks/>
          </p:cNvSpPr>
          <p:nvPr userDrawn="1"/>
        </p:nvSpPr>
        <p:spPr bwMode="auto">
          <a:xfrm rot="16200000">
            <a:off x="-350018" y="1209163"/>
            <a:ext cx="1381498" cy="730845"/>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gradFill flip="none" rotWithShape="1">
            <a:gsLst>
              <a:gs pos="0">
                <a:srgbClr val="295367"/>
              </a:gs>
              <a:gs pos="38000">
                <a:srgbClr val="295367"/>
              </a:gs>
              <a:gs pos="100000">
                <a:schemeClr val="accent1">
                  <a:lumMod val="60000"/>
                  <a:lumOff val="4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6" name="Content Placeholder 5">
            <a:extLst>
              <a:ext uri="{FF2B5EF4-FFF2-40B4-BE49-F238E27FC236}">
                <a16:creationId xmlns:a16="http://schemas.microsoft.com/office/drawing/2014/main" id="{2EFDCD15-8D16-454C-B365-FE92C30FD288}"/>
              </a:ext>
            </a:extLst>
          </p:cNvPr>
          <p:cNvSpPr>
            <a:spLocks noGrp="1"/>
          </p:cNvSpPr>
          <p:nvPr>
            <p:ph sz="quarter" idx="13"/>
          </p:nvPr>
        </p:nvSpPr>
        <p:spPr>
          <a:xfrm>
            <a:off x="1593851" y="1562100"/>
            <a:ext cx="9753600" cy="4148138"/>
          </a:xfrm>
        </p:spPr>
        <p:txBody>
          <a:bodyPr>
            <a:normAutofit/>
          </a:bodyPr>
          <a:lstStyle>
            <a:lvl1pPr>
              <a:defRPr sz="2800">
                <a:solidFill>
                  <a:schemeClr val="bg1"/>
                </a:solidFill>
              </a:defRPr>
            </a:lvl1pPr>
            <a:lvl2pPr>
              <a:defRPr sz="24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a:extLst>
              <a:ext uri="{FF2B5EF4-FFF2-40B4-BE49-F238E27FC236}">
                <a16:creationId xmlns:a16="http://schemas.microsoft.com/office/drawing/2014/main" id="{22D47E29-7B19-44AE-886D-71CB60594BA9}"/>
              </a:ext>
            </a:extLst>
          </p:cNvPr>
          <p:cNvSpPr>
            <a:spLocks noGrp="1"/>
          </p:cNvSpPr>
          <p:nvPr>
            <p:ph type="title"/>
          </p:nvPr>
        </p:nvSpPr>
        <p:spPr>
          <a:xfrm>
            <a:off x="1594223" y="781982"/>
            <a:ext cx="9753600" cy="548640"/>
          </a:xfrm>
        </p:spPr>
        <p:txBody>
          <a:bodyPr anchor="ctr"/>
          <a:lstStyle>
            <a:lvl1pPr>
              <a:defRPr>
                <a:solidFill>
                  <a:schemeClr val="bg1"/>
                </a:solidFill>
              </a:defRPr>
            </a:lvl1pPr>
          </a:lstStyle>
          <a:p>
            <a:r>
              <a:rPr lang="en-US" dirty="0"/>
              <a:t>Click to edit Master title style</a:t>
            </a:r>
          </a:p>
        </p:txBody>
      </p:sp>
      <p:pic>
        <p:nvPicPr>
          <p:cNvPr id="2" name="Picture 1" descr="A logo for a company&#10;&#10;Description automatically generated">
            <a:extLst>
              <a:ext uri="{FF2B5EF4-FFF2-40B4-BE49-F238E27FC236}">
                <a16:creationId xmlns:a16="http://schemas.microsoft.com/office/drawing/2014/main" id="{E167B7FA-CC93-9B39-C84C-90D9AC7E40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297" y="4783717"/>
            <a:ext cx="4459707" cy="2584602"/>
          </a:xfrm>
          <a:prstGeom prst="rect">
            <a:avLst/>
          </a:prstGeom>
        </p:spPr>
      </p:pic>
    </p:spTree>
    <p:extLst>
      <p:ext uri="{BB962C8B-B14F-4D97-AF65-F5344CB8AC3E}">
        <p14:creationId xmlns:p14="http://schemas.microsoft.com/office/powerpoint/2010/main" val="2908947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I_Title_Bullets_Photo_LEFT_LIGHT_BLU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18" name="Text Placeholder 17">
            <a:extLst>
              <a:ext uri="{FF2B5EF4-FFF2-40B4-BE49-F238E27FC236}">
                <a16:creationId xmlns:a16="http://schemas.microsoft.com/office/drawing/2014/main" id="{5CA8E22E-8849-4A9F-9F17-94D171577E41}"/>
              </a:ext>
            </a:extLst>
          </p:cNvPr>
          <p:cNvSpPr>
            <a:spLocks noGrp="1"/>
          </p:cNvSpPr>
          <p:nvPr>
            <p:ph type="body" sz="quarter" idx="14"/>
          </p:nvPr>
        </p:nvSpPr>
        <p:spPr>
          <a:xfrm>
            <a:off x="5797552" y="2326196"/>
            <a:ext cx="5175249" cy="2529102"/>
          </a:xfrm>
        </p:spPr>
        <p:txBody>
          <a:bodyPr>
            <a:normAutofit/>
          </a:bodyPr>
          <a:lstStyle>
            <a:lvl1pPr marL="285750" indent="-285750">
              <a:buFont typeface="Arial" panose="020B0604020202020204" pitchFamily="34" charset="0"/>
              <a:buChar char="•"/>
              <a:defRPr sz="2800">
                <a:solidFill>
                  <a:schemeClr val="accent4"/>
                </a:solidFill>
              </a:defRPr>
            </a:lvl1pPr>
            <a:lvl2pPr>
              <a:defRPr sz="2400"/>
            </a:lvl2pPr>
            <a:lvl3pPr marL="1143000" indent="-228600">
              <a:defRPr sz="2000"/>
            </a:lvl3pPr>
            <a:lvl4pPr>
              <a:defRPr sz="1800"/>
            </a:lvl4pPr>
            <a:lvl5pPr marL="1943100" indent="-171450">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5798225" y="1097504"/>
            <a:ext cx="5175251" cy="1036097"/>
          </a:xfrm>
        </p:spPr>
        <p:txBody>
          <a:bodyPr anchor="t"/>
          <a:lstStyle>
            <a:lvl1pPr>
              <a:defRPr sz="3000">
                <a:solidFill>
                  <a:schemeClr val="accent1"/>
                </a:solidFill>
              </a:defRPr>
            </a:lvl1pPr>
          </a:lstStyle>
          <a:p>
            <a:r>
              <a:rPr lang="en-US" dirty="0"/>
              <a:t>Click to edit Master title style</a:t>
            </a:r>
          </a:p>
        </p:txBody>
      </p:sp>
      <p:sp>
        <p:nvSpPr>
          <p:cNvPr id="15" name="Picture Placeholder 14">
            <a:extLst>
              <a:ext uri="{FF2B5EF4-FFF2-40B4-BE49-F238E27FC236}">
                <a16:creationId xmlns:a16="http://schemas.microsoft.com/office/drawing/2014/main" id="{D9E0B9D4-090C-4BAA-826B-DEA0D5BCE3C4}"/>
              </a:ext>
            </a:extLst>
          </p:cNvPr>
          <p:cNvSpPr>
            <a:spLocks noGrp="1"/>
          </p:cNvSpPr>
          <p:nvPr>
            <p:ph type="pic" sz="quarter" idx="13"/>
          </p:nvPr>
        </p:nvSpPr>
        <p:spPr>
          <a:xfrm>
            <a:off x="0" y="0"/>
            <a:ext cx="5175251" cy="6629400"/>
          </a:xfrm>
        </p:spPr>
        <p:txBody>
          <a:bodyPr/>
          <a:lstStyle/>
          <a:p>
            <a:endParaRPr lang="en-US" dirty="0"/>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89F6DDE0-83FC-4E0D-8B21-86D217069EF9}" type="datetime1">
              <a:rPr lang="en-US" smtClean="0"/>
              <a:t>10/13/2026</a:t>
            </a:fld>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1" name="Freeform 51">
            <a:extLst>
              <a:ext uri="{FF2B5EF4-FFF2-40B4-BE49-F238E27FC236}">
                <a16:creationId xmlns:a16="http://schemas.microsoft.com/office/drawing/2014/main" id="{F63A8D1F-7027-4E30-8C3D-5ADB4F46E764}"/>
              </a:ext>
            </a:extLst>
          </p:cNvPr>
          <p:cNvSpPr>
            <a:spLocks/>
          </p:cNvSpPr>
          <p:nvPr userDrawn="1"/>
        </p:nvSpPr>
        <p:spPr bwMode="auto">
          <a:xfrm>
            <a:off x="5175002"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pic>
        <p:nvPicPr>
          <p:cNvPr id="12" name="Picture 11" descr="A logo for a company&#10;&#10;Description automatically generated">
            <a:extLst>
              <a:ext uri="{FF2B5EF4-FFF2-40B4-BE49-F238E27FC236}">
                <a16:creationId xmlns:a16="http://schemas.microsoft.com/office/drawing/2014/main" id="{E8E511C5-9FD4-56B0-D273-C6A9A0B404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5175" y="4527284"/>
            <a:ext cx="4459707" cy="2584602"/>
          </a:xfrm>
          <a:prstGeom prst="rect">
            <a:avLst/>
          </a:prstGeom>
        </p:spPr>
      </p:pic>
    </p:spTree>
    <p:extLst>
      <p:ext uri="{BB962C8B-B14F-4D97-AF65-F5344CB8AC3E}">
        <p14:creationId xmlns:p14="http://schemas.microsoft.com/office/powerpoint/2010/main" val="299571851"/>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MI_Title_Bullets_Photo_LEFT_MED_BLU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18" name="Text Placeholder 17">
            <a:extLst>
              <a:ext uri="{FF2B5EF4-FFF2-40B4-BE49-F238E27FC236}">
                <a16:creationId xmlns:a16="http://schemas.microsoft.com/office/drawing/2014/main" id="{5CA8E22E-8849-4A9F-9F17-94D171577E41}"/>
              </a:ext>
            </a:extLst>
          </p:cNvPr>
          <p:cNvSpPr>
            <a:spLocks noGrp="1"/>
          </p:cNvSpPr>
          <p:nvPr>
            <p:ph type="body" sz="quarter" idx="14"/>
          </p:nvPr>
        </p:nvSpPr>
        <p:spPr>
          <a:xfrm>
            <a:off x="5797552" y="2326196"/>
            <a:ext cx="5175249" cy="2529102"/>
          </a:xfrm>
        </p:spPr>
        <p:txBody>
          <a:bodyPr>
            <a:normAutofit/>
          </a:bodyPr>
          <a:lstStyle>
            <a:lvl1pPr marL="285750" indent="-285750">
              <a:buFont typeface="Arial" panose="020B0604020202020204" pitchFamily="34" charset="0"/>
              <a:buChar char="•"/>
              <a:defRPr sz="2800">
                <a:solidFill>
                  <a:schemeClr val="accent4"/>
                </a:solidFill>
              </a:defRPr>
            </a:lvl1pPr>
            <a:lvl2pPr>
              <a:defRPr sz="2400"/>
            </a:lvl2pPr>
            <a:lvl3pPr marL="1143000" indent="-228600">
              <a:defRPr sz="2000"/>
            </a:lvl3pPr>
            <a:lvl4pPr>
              <a:defRPr sz="1800"/>
            </a:lvl4pPr>
            <a:lvl5pPr marL="1943100" indent="-171450">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5798225" y="1097504"/>
            <a:ext cx="5175251" cy="1036097"/>
          </a:xfrm>
        </p:spPr>
        <p:txBody>
          <a:bodyPr anchor="t"/>
          <a:lstStyle>
            <a:lvl1pPr>
              <a:defRPr sz="3000">
                <a:solidFill>
                  <a:schemeClr val="accent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412A55D5-A87A-4C6C-9E96-573CF8A8E2AD}" type="datetime1">
              <a:rPr lang="en-US" smtClean="0"/>
              <a:t>10/13/2026</a:t>
            </a:fld>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1" name="Freeform 51">
            <a:extLst>
              <a:ext uri="{FF2B5EF4-FFF2-40B4-BE49-F238E27FC236}">
                <a16:creationId xmlns:a16="http://schemas.microsoft.com/office/drawing/2014/main" id="{F63A8D1F-7027-4E30-8C3D-5ADB4F46E764}"/>
              </a:ext>
            </a:extLst>
          </p:cNvPr>
          <p:cNvSpPr>
            <a:spLocks/>
          </p:cNvSpPr>
          <p:nvPr userDrawn="1"/>
        </p:nvSpPr>
        <p:spPr bwMode="auto">
          <a:xfrm>
            <a:off x="5175002"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5" name="Picture Placeholder 14">
            <a:extLst>
              <a:ext uri="{FF2B5EF4-FFF2-40B4-BE49-F238E27FC236}">
                <a16:creationId xmlns:a16="http://schemas.microsoft.com/office/drawing/2014/main" id="{D9E0B9D4-090C-4BAA-826B-DEA0D5BCE3C4}"/>
              </a:ext>
            </a:extLst>
          </p:cNvPr>
          <p:cNvSpPr>
            <a:spLocks noGrp="1"/>
          </p:cNvSpPr>
          <p:nvPr>
            <p:ph type="pic" sz="quarter" idx="13"/>
          </p:nvPr>
        </p:nvSpPr>
        <p:spPr>
          <a:xfrm>
            <a:off x="0" y="0"/>
            <a:ext cx="5175251" cy="6629400"/>
          </a:xfrm>
        </p:spPr>
        <p:txBody>
          <a:bodyPr/>
          <a:lstStyle/>
          <a:p>
            <a:endParaRPr lang="en-US" dirty="0"/>
          </a:p>
        </p:txBody>
      </p:sp>
      <p:pic>
        <p:nvPicPr>
          <p:cNvPr id="12" name="Picture 11" descr="A logo for a company&#10;&#10;Description automatically generated">
            <a:extLst>
              <a:ext uri="{FF2B5EF4-FFF2-40B4-BE49-F238E27FC236}">
                <a16:creationId xmlns:a16="http://schemas.microsoft.com/office/drawing/2014/main" id="{5455C2A6-B4BF-1089-9880-93DAA7E2CC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1541938667"/>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I_Title_Bullets_3_Photos_LEF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1509952" y="1049078"/>
            <a:ext cx="10049168" cy="548640"/>
          </a:xfrm>
        </p:spPr>
        <p:txBody>
          <a:bodyPr anchor="t"/>
          <a:lstStyle>
            <a:lvl1pPr>
              <a:defRPr sz="3000">
                <a:solidFill>
                  <a:schemeClr val="accent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60F74364-63D5-410E-8DCC-FBB159EAE6CB}" type="datetime1">
              <a:rPr lang="en-US" smtClean="0"/>
              <a:t>10/13/2026</a:t>
            </a:fld>
            <a:endParaRPr lang="en-US" dirty="0"/>
          </a:p>
        </p:txBody>
      </p:sp>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3" name="Freeform 51">
            <a:extLst>
              <a:ext uri="{FF2B5EF4-FFF2-40B4-BE49-F238E27FC236}">
                <a16:creationId xmlns:a16="http://schemas.microsoft.com/office/drawing/2014/main" id="{C84BB788-465B-41A2-BDAA-F6912956BC6F}"/>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2" name="Picture Placeholder 11">
            <a:extLst>
              <a:ext uri="{FF2B5EF4-FFF2-40B4-BE49-F238E27FC236}">
                <a16:creationId xmlns:a16="http://schemas.microsoft.com/office/drawing/2014/main" id="{C5408CD3-AD7E-44FF-9875-81F8B777B5C7}"/>
              </a:ext>
            </a:extLst>
          </p:cNvPr>
          <p:cNvSpPr>
            <a:spLocks noGrp="1"/>
          </p:cNvSpPr>
          <p:nvPr>
            <p:ph type="pic" sz="quarter" idx="15"/>
          </p:nvPr>
        </p:nvSpPr>
        <p:spPr>
          <a:xfrm>
            <a:off x="610025" y="2228928"/>
            <a:ext cx="3413760" cy="1901952"/>
          </a:xfrm>
        </p:spPr>
        <p:txBody>
          <a:bodyPr/>
          <a:lstStyle/>
          <a:p>
            <a:endParaRPr lang="en-US" dirty="0"/>
          </a:p>
        </p:txBody>
      </p:sp>
      <p:sp>
        <p:nvSpPr>
          <p:cNvPr id="21" name="Picture Placeholder 11">
            <a:extLst>
              <a:ext uri="{FF2B5EF4-FFF2-40B4-BE49-F238E27FC236}">
                <a16:creationId xmlns:a16="http://schemas.microsoft.com/office/drawing/2014/main" id="{D19E7E59-89A9-4EBE-B844-6D61F1FF3B40}"/>
              </a:ext>
            </a:extLst>
          </p:cNvPr>
          <p:cNvSpPr>
            <a:spLocks noGrp="1"/>
          </p:cNvSpPr>
          <p:nvPr>
            <p:ph type="pic" sz="quarter" idx="16"/>
          </p:nvPr>
        </p:nvSpPr>
        <p:spPr>
          <a:xfrm>
            <a:off x="4377692" y="2229260"/>
            <a:ext cx="3413760" cy="1901952"/>
          </a:xfrm>
        </p:spPr>
        <p:txBody>
          <a:bodyPr/>
          <a:lstStyle/>
          <a:p>
            <a:endParaRPr lang="en-US" dirty="0"/>
          </a:p>
        </p:txBody>
      </p:sp>
      <p:sp>
        <p:nvSpPr>
          <p:cNvPr id="22" name="Picture Placeholder 11">
            <a:extLst>
              <a:ext uri="{FF2B5EF4-FFF2-40B4-BE49-F238E27FC236}">
                <a16:creationId xmlns:a16="http://schemas.microsoft.com/office/drawing/2014/main" id="{53326B58-A751-48C5-ACE3-BD32264FC4AC}"/>
              </a:ext>
            </a:extLst>
          </p:cNvPr>
          <p:cNvSpPr>
            <a:spLocks noGrp="1"/>
          </p:cNvSpPr>
          <p:nvPr>
            <p:ph type="pic" sz="quarter" idx="17"/>
          </p:nvPr>
        </p:nvSpPr>
        <p:spPr>
          <a:xfrm>
            <a:off x="8145360" y="2228928"/>
            <a:ext cx="3413760" cy="1901952"/>
          </a:xfrm>
        </p:spPr>
        <p:txBody>
          <a:bodyPr/>
          <a:lstStyle/>
          <a:p>
            <a:endParaRPr lang="en-US" dirty="0"/>
          </a:p>
        </p:txBody>
      </p:sp>
      <p:sp>
        <p:nvSpPr>
          <p:cNvPr id="11" name="Text Placeholder 10">
            <a:extLst>
              <a:ext uri="{FF2B5EF4-FFF2-40B4-BE49-F238E27FC236}">
                <a16:creationId xmlns:a16="http://schemas.microsoft.com/office/drawing/2014/main" id="{9CA1B364-776A-4B6A-BB4E-F7E5284F0DDC}"/>
              </a:ext>
            </a:extLst>
          </p:cNvPr>
          <p:cNvSpPr>
            <a:spLocks noGrp="1"/>
          </p:cNvSpPr>
          <p:nvPr>
            <p:ph type="body" sz="quarter" idx="18"/>
          </p:nvPr>
        </p:nvSpPr>
        <p:spPr>
          <a:xfrm>
            <a:off x="609600" y="4524376"/>
            <a:ext cx="7848600" cy="1666875"/>
          </a:xfrm>
        </p:spPr>
        <p:txBody>
          <a:bodyPr>
            <a:noAutofit/>
          </a:bodyPr>
          <a:lstStyle>
            <a:lvl1pPr>
              <a:defRPr sz="2800">
                <a:solidFill>
                  <a:schemeClr val="accent4"/>
                </a:solidFill>
              </a:defRPr>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6" name="Picture 5" descr="A logo for a company&#10;&#10;Description automatically generated">
            <a:extLst>
              <a:ext uri="{FF2B5EF4-FFF2-40B4-BE49-F238E27FC236}">
                <a16:creationId xmlns:a16="http://schemas.microsoft.com/office/drawing/2014/main" id="{77E8AE88-A1E7-3A59-F46F-C4C08AEAAD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013" y="4762090"/>
            <a:ext cx="4459707" cy="2584602"/>
          </a:xfrm>
          <a:prstGeom prst="rect">
            <a:avLst/>
          </a:prstGeom>
        </p:spPr>
      </p:pic>
    </p:spTree>
    <p:extLst>
      <p:ext uri="{BB962C8B-B14F-4D97-AF65-F5344CB8AC3E}">
        <p14:creationId xmlns:p14="http://schemas.microsoft.com/office/powerpoint/2010/main" val="64652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I_Title_Bullets_3_Photos_LEFT_LIGHT_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1509952" y="1049078"/>
            <a:ext cx="10049168" cy="548640"/>
          </a:xfrm>
        </p:spPr>
        <p:txBody>
          <a:bodyPr anchor="t"/>
          <a:lstStyle>
            <a:lvl1pPr>
              <a:defRPr sz="3000">
                <a:solidFill>
                  <a:schemeClr val="accent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D6CF4BF4-BEB6-4322-B8D8-760B2F03A924}" type="datetime1">
              <a:rPr lang="en-US" smtClean="0"/>
              <a:t>10/13/2026</a:t>
            </a:fld>
            <a:endParaRPr lang="en-US" dirty="0"/>
          </a:p>
        </p:txBody>
      </p:sp>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3" name="Freeform 51">
            <a:extLst>
              <a:ext uri="{FF2B5EF4-FFF2-40B4-BE49-F238E27FC236}">
                <a16:creationId xmlns:a16="http://schemas.microsoft.com/office/drawing/2014/main" id="{C84BB788-465B-41A2-BDAA-F6912956BC6F}"/>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2" name="Picture Placeholder 11">
            <a:extLst>
              <a:ext uri="{FF2B5EF4-FFF2-40B4-BE49-F238E27FC236}">
                <a16:creationId xmlns:a16="http://schemas.microsoft.com/office/drawing/2014/main" id="{C5408CD3-AD7E-44FF-9875-81F8B777B5C7}"/>
              </a:ext>
            </a:extLst>
          </p:cNvPr>
          <p:cNvSpPr>
            <a:spLocks noGrp="1"/>
          </p:cNvSpPr>
          <p:nvPr>
            <p:ph type="pic" sz="quarter" idx="15"/>
          </p:nvPr>
        </p:nvSpPr>
        <p:spPr>
          <a:xfrm>
            <a:off x="610025" y="2228928"/>
            <a:ext cx="3413760" cy="1901952"/>
          </a:xfrm>
        </p:spPr>
        <p:txBody>
          <a:bodyPr/>
          <a:lstStyle/>
          <a:p>
            <a:endParaRPr lang="en-US" dirty="0"/>
          </a:p>
        </p:txBody>
      </p:sp>
      <p:sp>
        <p:nvSpPr>
          <p:cNvPr id="21" name="Picture Placeholder 11">
            <a:extLst>
              <a:ext uri="{FF2B5EF4-FFF2-40B4-BE49-F238E27FC236}">
                <a16:creationId xmlns:a16="http://schemas.microsoft.com/office/drawing/2014/main" id="{D19E7E59-89A9-4EBE-B844-6D61F1FF3B40}"/>
              </a:ext>
            </a:extLst>
          </p:cNvPr>
          <p:cNvSpPr>
            <a:spLocks noGrp="1"/>
          </p:cNvSpPr>
          <p:nvPr>
            <p:ph type="pic" sz="quarter" idx="16"/>
          </p:nvPr>
        </p:nvSpPr>
        <p:spPr>
          <a:xfrm>
            <a:off x="4377692" y="2229260"/>
            <a:ext cx="3413760" cy="1901952"/>
          </a:xfrm>
        </p:spPr>
        <p:txBody>
          <a:bodyPr/>
          <a:lstStyle/>
          <a:p>
            <a:endParaRPr lang="en-US" dirty="0"/>
          </a:p>
        </p:txBody>
      </p:sp>
      <p:sp>
        <p:nvSpPr>
          <p:cNvPr id="22" name="Picture Placeholder 11">
            <a:extLst>
              <a:ext uri="{FF2B5EF4-FFF2-40B4-BE49-F238E27FC236}">
                <a16:creationId xmlns:a16="http://schemas.microsoft.com/office/drawing/2014/main" id="{53326B58-A751-48C5-ACE3-BD32264FC4AC}"/>
              </a:ext>
            </a:extLst>
          </p:cNvPr>
          <p:cNvSpPr>
            <a:spLocks noGrp="1"/>
          </p:cNvSpPr>
          <p:nvPr>
            <p:ph type="pic" sz="quarter" idx="17"/>
          </p:nvPr>
        </p:nvSpPr>
        <p:spPr>
          <a:xfrm>
            <a:off x="8145360" y="2228928"/>
            <a:ext cx="3413760" cy="1901952"/>
          </a:xfrm>
        </p:spPr>
        <p:txBody>
          <a:bodyPr/>
          <a:lstStyle/>
          <a:p>
            <a:endParaRPr lang="en-US" dirty="0"/>
          </a:p>
        </p:txBody>
      </p:sp>
      <p:sp>
        <p:nvSpPr>
          <p:cNvPr id="11" name="Text Placeholder 10">
            <a:extLst>
              <a:ext uri="{FF2B5EF4-FFF2-40B4-BE49-F238E27FC236}">
                <a16:creationId xmlns:a16="http://schemas.microsoft.com/office/drawing/2014/main" id="{9CA1B364-776A-4B6A-BB4E-F7E5284F0DDC}"/>
              </a:ext>
            </a:extLst>
          </p:cNvPr>
          <p:cNvSpPr>
            <a:spLocks noGrp="1"/>
          </p:cNvSpPr>
          <p:nvPr>
            <p:ph type="body" sz="quarter" idx="18"/>
          </p:nvPr>
        </p:nvSpPr>
        <p:spPr>
          <a:xfrm>
            <a:off x="609600" y="4524376"/>
            <a:ext cx="7848600" cy="1666875"/>
          </a:xfrm>
        </p:spPr>
        <p:txBody>
          <a:bodyPr>
            <a:noAutofit/>
          </a:bodyPr>
          <a:lstStyle>
            <a:lvl1pPr>
              <a:defRPr sz="2800">
                <a:solidFill>
                  <a:schemeClr val="accent4"/>
                </a:solidFill>
              </a:defRPr>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6" name="Picture 5" descr="A logo for a company&#10;&#10;Description automatically generated">
            <a:extLst>
              <a:ext uri="{FF2B5EF4-FFF2-40B4-BE49-F238E27FC236}">
                <a16:creationId xmlns:a16="http://schemas.microsoft.com/office/drawing/2014/main" id="{4AC0F012-64B9-CA4D-DFB5-B6F0632205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1666864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I_Title_Bullets_3_Photos_LEFT_MED_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1509952" y="1049078"/>
            <a:ext cx="10049168" cy="548640"/>
          </a:xfrm>
        </p:spPr>
        <p:txBody>
          <a:bodyPr anchor="t"/>
          <a:lstStyle>
            <a:lvl1pPr>
              <a:defRPr sz="3000">
                <a:solidFill>
                  <a:schemeClr val="accent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0930E6EC-EFF5-42A9-A0AD-2EB8B62B0FCE}" type="datetime1">
              <a:rPr lang="en-US" smtClean="0"/>
              <a:t>10/13/2026</a:t>
            </a:fld>
            <a:endParaRPr lang="en-US" dirty="0"/>
          </a:p>
        </p:txBody>
      </p:sp>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13" name="Freeform 51">
            <a:extLst>
              <a:ext uri="{FF2B5EF4-FFF2-40B4-BE49-F238E27FC236}">
                <a16:creationId xmlns:a16="http://schemas.microsoft.com/office/drawing/2014/main" id="{C84BB788-465B-41A2-BDAA-F6912956BC6F}"/>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12" name="Picture Placeholder 11">
            <a:extLst>
              <a:ext uri="{FF2B5EF4-FFF2-40B4-BE49-F238E27FC236}">
                <a16:creationId xmlns:a16="http://schemas.microsoft.com/office/drawing/2014/main" id="{C5408CD3-AD7E-44FF-9875-81F8B777B5C7}"/>
              </a:ext>
            </a:extLst>
          </p:cNvPr>
          <p:cNvSpPr>
            <a:spLocks noGrp="1"/>
          </p:cNvSpPr>
          <p:nvPr>
            <p:ph type="pic" sz="quarter" idx="15"/>
          </p:nvPr>
        </p:nvSpPr>
        <p:spPr>
          <a:xfrm>
            <a:off x="610025" y="2228928"/>
            <a:ext cx="3413760" cy="1901952"/>
          </a:xfrm>
        </p:spPr>
        <p:txBody>
          <a:bodyPr/>
          <a:lstStyle/>
          <a:p>
            <a:endParaRPr lang="en-US" dirty="0"/>
          </a:p>
        </p:txBody>
      </p:sp>
      <p:sp>
        <p:nvSpPr>
          <p:cNvPr id="21" name="Picture Placeholder 11">
            <a:extLst>
              <a:ext uri="{FF2B5EF4-FFF2-40B4-BE49-F238E27FC236}">
                <a16:creationId xmlns:a16="http://schemas.microsoft.com/office/drawing/2014/main" id="{D19E7E59-89A9-4EBE-B844-6D61F1FF3B40}"/>
              </a:ext>
            </a:extLst>
          </p:cNvPr>
          <p:cNvSpPr>
            <a:spLocks noGrp="1"/>
          </p:cNvSpPr>
          <p:nvPr>
            <p:ph type="pic" sz="quarter" idx="16"/>
          </p:nvPr>
        </p:nvSpPr>
        <p:spPr>
          <a:xfrm>
            <a:off x="4377692" y="2229260"/>
            <a:ext cx="3413760" cy="1901952"/>
          </a:xfrm>
        </p:spPr>
        <p:txBody>
          <a:bodyPr/>
          <a:lstStyle/>
          <a:p>
            <a:endParaRPr lang="en-US" dirty="0"/>
          </a:p>
        </p:txBody>
      </p:sp>
      <p:sp>
        <p:nvSpPr>
          <p:cNvPr id="22" name="Picture Placeholder 11">
            <a:extLst>
              <a:ext uri="{FF2B5EF4-FFF2-40B4-BE49-F238E27FC236}">
                <a16:creationId xmlns:a16="http://schemas.microsoft.com/office/drawing/2014/main" id="{53326B58-A751-48C5-ACE3-BD32264FC4AC}"/>
              </a:ext>
            </a:extLst>
          </p:cNvPr>
          <p:cNvSpPr>
            <a:spLocks noGrp="1"/>
          </p:cNvSpPr>
          <p:nvPr>
            <p:ph type="pic" sz="quarter" idx="17"/>
          </p:nvPr>
        </p:nvSpPr>
        <p:spPr>
          <a:xfrm>
            <a:off x="8145360" y="2228928"/>
            <a:ext cx="3413760" cy="1901952"/>
          </a:xfrm>
        </p:spPr>
        <p:txBody>
          <a:bodyPr/>
          <a:lstStyle/>
          <a:p>
            <a:endParaRPr lang="en-US" dirty="0"/>
          </a:p>
        </p:txBody>
      </p:sp>
      <p:sp>
        <p:nvSpPr>
          <p:cNvPr id="11" name="Text Placeholder 10">
            <a:extLst>
              <a:ext uri="{FF2B5EF4-FFF2-40B4-BE49-F238E27FC236}">
                <a16:creationId xmlns:a16="http://schemas.microsoft.com/office/drawing/2014/main" id="{9CA1B364-776A-4B6A-BB4E-F7E5284F0DDC}"/>
              </a:ext>
            </a:extLst>
          </p:cNvPr>
          <p:cNvSpPr>
            <a:spLocks noGrp="1"/>
          </p:cNvSpPr>
          <p:nvPr>
            <p:ph type="body" sz="quarter" idx="18"/>
          </p:nvPr>
        </p:nvSpPr>
        <p:spPr>
          <a:xfrm>
            <a:off x="530652" y="3736382"/>
            <a:ext cx="7848600" cy="1666875"/>
          </a:xfrm>
        </p:spPr>
        <p:txBody>
          <a:bodyPr>
            <a:noAutofit/>
          </a:bodyPr>
          <a:lstStyle>
            <a:lvl1pPr>
              <a:defRPr sz="2800">
                <a:solidFill>
                  <a:schemeClr val="accent4"/>
                </a:solidFill>
              </a:defRPr>
            </a:lvl1pPr>
            <a:lvl2pPr>
              <a:defRPr sz="2400"/>
            </a:lvl2pPr>
            <a:lvl3pPr>
              <a:defRPr sz="18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6" name="Picture 5" descr="A logo for a company&#10;&#10;Description automatically generated">
            <a:extLst>
              <a:ext uri="{FF2B5EF4-FFF2-40B4-BE49-F238E27FC236}">
                <a16:creationId xmlns:a16="http://schemas.microsoft.com/office/drawing/2014/main" id="{6FC40321-FE33-A006-3984-408E93584C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3442167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_Quote_LIGHT_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49B0E5-8307-46B4-B70D-B3A79EBB04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93" y="2528472"/>
            <a:ext cx="12183308" cy="4329528"/>
          </a:xfrm>
          <a:prstGeom prst="rect">
            <a:avLst/>
          </a:prstGeom>
        </p:spPr>
      </p:pic>
      <p:sp>
        <p:nvSpPr>
          <p:cNvPr id="3" name="Date Placeholder 2">
            <a:extLst>
              <a:ext uri="{FF2B5EF4-FFF2-40B4-BE49-F238E27FC236}">
                <a16:creationId xmlns:a16="http://schemas.microsoft.com/office/drawing/2014/main" id="{13AE41CA-5481-4438-B754-55891F74B321}"/>
              </a:ext>
            </a:extLst>
          </p:cNvPr>
          <p:cNvSpPr>
            <a:spLocks noGrp="1"/>
          </p:cNvSpPr>
          <p:nvPr>
            <p:ph type="dt" sz="half" idx="10"/>
          </p:nvPr>
        </p:nvSpPr>
        <p:spPr/>
        <p:txBody>
          <a:bodyPr/>
          <a:lstStyle/>
          <a:p>
            <a:fld id="{342C465A-F919-4BC7-BCF0-B911CB8D84F1}" type="datetime1">
              <a:rPr lang="en-US" smtClean="0"/>
              <a:t>10/13/2026</a:t>
            </a:fld>
            <a:endParaRPr lang="en-US" dirty="0"/>
          </a:p>
        </p:txBody>
      </p:sp>
      <p:sp>
        <p:nvSpPr>
          <p:cNvPr id="4" name="Footer Placeholder 3">
            <a:extLst>
              <a:ext uri="{FF2B5EF4-FFF2-40B4-BE49-F238E27FC236}">
                <a16:creationId xmlns:a16="http://schemas.microsoft.com/office/drawing/2014/main" id="{4C77ED39-14FD-498A-8F1C-C29B8250948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8119A3-6205-4371-8F28-077852DA3587}"/>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32" name="Freeform 51">
            <a:extLst>
              <a:ext uri="{FF2B5EF4-FFF2-40B4-BE49-F238E27FC236}">
                <a16:creationId xmlns:a16="http://schemas.microsoft.com/office/drawing/2014/main" id="{BEA629C4-1C53-4ECB-9431-73EA2587ED3B}"/>
              </a:ext>
            </a:extLst>
          </p:cNvPr>
          <p:cNvSpPr>
            <a:spLocks/>
          </p:cNvSpPr>
          <p:nvPr userDrawn="1"/>
        </p:nvSpPr>
        <p:spPr bwMode="auto">
          <a:xfrm>
            <a:off x="889258" y="0"/>
            <a:ext cx="1841997"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sz="1800" dirty="0"/>
          </a:p>
        </p:txBody>
      </p:sp>
      <p:sp>
        <p:nvSpPr>
          <p:cNvPr id="8" name="Text Placeholder 5">
            <a:extLst>
              <a:ext uri="{FF2B5EF4-FFF2-40B4-BE49-F238E27FC236}">
                <a16:creationId xmlns:a16="http://schemas.microsoft.com/office/drawing/2014/main" id="{14CC0606-64CC-4D54-8FE4-B1EDB31DE63A}"/>
              </a:ext>
            </a:extLst>
          </p:cNvPr>
          <p:cNvSpPr>
            <a:spLocks noGrp="1"/>
          </p:cNvSpPr>
          <p:nvPr>
            <p:ph type="body" sz="quarter" idx="13"/>
          </p:nvPr>
        </p:nvSpPr>
        <p:spPr>
          <a:xfrm>
            <a:off x="749300" y="1657350"/>
            <a:ext cx="10769600" cy="3124200"/>
          </a:xfrm>
        </p:spPr>
        <p:txBody>
          <a:bodyPr>
            <a:noAutofit/>
          </a:bodyPr>
          <a:lstStyle>
            <a:lvl1pPr marL="0" indent="0" algn="ctr">
              <a:buNone/>
              <a:defRPr sz="5400" b="1"/>
            </a:lvl1pPr>
            <a:lvl2pPr marL="457200" indent="0" algn="ctr">
              <a:buNone/>
              <a:defRPr sz="4800" b="1"/>
            </a:lvl2pPr>
            <a:lvl3pPr marL="914400" indent="0" algn="ctr">
              <a:buNone/>
              <a:defRPr sz="4000" b="1"/>
            </a:lvl3pPr>
            <a:lvl4pPr marL="1371600" indent="0">
              <a:buNone/>
              <a:defRPr/>
            </a:lvl4pPr>
            <a:lvl5pPr marL="1828800" indent="0">
              <a:buNone/>
              <a:defRPr/>
            </a:lvl5pPr>
          </a:lstStyle>
          <a:p>
            <a:pPr lvl="0"/>
            <a:r>
              <a:rPr lang="en-US" dirty="0"/>
              <a:t>Edit Master text styles</a:t>
            </a:r>
          </a:p>
          <a:p>
            <a:pPr lvl="1"/>
            <a:r>
              <a:rPr lang="en-US" dirty="0"/>
              <a:t>Second level</a:t>
            </a:r>
          </a:p>
          <a:p>
            <a:pPr lvl="2"/>
            <a:r>
              <a:rPr lang="en-US" dirty="0"/>
              <a:t>Third level</a:t>
            </a:r>
          </a:p>
        </p:txBody>
      </p:sp>
      <p:sp>
        <p:nvSpPr>
          <p:cNvPr id="2" name="Date Placeholder 2">
            <a:extLst>
              <a:ext uri="{FF2B5EF4-FFF2-40B4-BE49-F238E27FC236}">
                <a16:creationId xmlns:a16="http://schemas.microsoft.com/office/drawing/2014/main" id="{9B5A8C62-E695-593E-A9F4-8C319C100C13}"/>
              </a:ext>
            </a:extLst>
          </p:cNvPr>
          <p:cNvSpPr txBox="1">
            <a:spLocks/>
          </p:cNvSpPr>
          <p:nvPr userDrawn="1"/>
        </p:nvSpPr>
        <p:spPr>
          <a:xfrm>
            <a:off x="7238371" y="6459815"/>
            <a:ext cx="1372632"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930E6EC-EFF5-42A9-A0AD-2EB8B62B0FCE}" type="datetime1">
              <a:rPr lang="en-US" sz="1200" smtClean="0"/>
              <a:pPr/>
              <a:t>10/13/2026</a:t>
            </a:fld>
            <a:endParaRPr lang="en-US" sz="1200" dirty="0"/>
          </a:p>
        </p:txBody>
      </p:sp>
      <p:sp>
        <p:nvSpPr>
          <p:cNvPr id="6" name="Slide Number Placeholder 4">
            <a:extLst>
              <a:ext uri="{FF2B5EF4-FFF2-40B4-BE49-F238E27FC236}">
                <a16:creationId xmlns:a16="http://schemas.microsoft.com/office/drawing/2014/main" id="{50B25B1C-F631-9C22-F460-D60D29EEBC03}"/>
              </a:ext>
            </a:extLst>
          </p:cNvPr>
          <p:cNvSpPr txBox="1">
            <a:spLocks/>
          </p:cNvSpPr>
          <p:nvPr userDrawn="1"/>
        </p:nvSpPr>
        <p:spPr>
          <a:xfrm>
            <a:off x="10701867" y="6459817"/>
            <a:ext cx="575733" cy="365125"/>
          </a:xfrm>
          <a:prstGeom prst="rect">
            <a:avLst/>
          </a:prstGeom>
          <a:ln>
            <a:solidFill>
              <a:schemeClr val="bg1">
                <a:lumMod val="75000"/>
              </a:schemeClr>
            </a:solidFill>
          </a:ln>
        </p:spPr>
        <p:txBody>
          <a:bodyPr vert="horz" lIns="91440" tIns="45720" rIns="91440" bIns="45720" rtlCol="0" anchor="ctr"/>
          <a:lstStyle>
            <a:defPPr>
              <a:defRPr lang="en-US"/>
            </a:defPPr>
            <a:lvl1pPr marL="0" algn="ctr" defTabSz="457200" rtl="0" eaLnBrk="1" latinLnBrk="0" hangingPunct="1">
              <a:defRPr sz="12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D9DBB6-08A9-4F4E-BE5B-A17E5E407961}" type="slidenum">
              <a:rPr lang="en-US" sz="1200" smtClean="0"/>
              <a:pPr/>
              <a:t>‹#›</a:t>
            </a:fld>
            <a:endParaRPr lang="en-US" sz="1200" dirty="0"/>
          </a:p>
        </p:txBody>
      </p:sp>
      <p:sp>
        <p:nvSpPr>
          <p:cNvPr id="7" name="Freeform 51">
            <a:extLst>
              <a:ext uri="{FF2B5EF4-FFF2-40B4-BE49-F238E27FC236}">
                <a16:creationId xmlns:a16="http://schemas.microsoft.com/office/drawing/2014/main" id="{B12BF203-302E-C5B0-8BEE-5B72B49EDD7E}"/>
              </a:ext>
            </a:extLst>
          </p:cNvPr>
          <p:cNvSpPr>
            <a:spLocks/>
          </p:cNvSpPr>
          <p:nvPr userDrawn="1"/>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pic>
        <p:nvPicPr>
          <p:cNvPr id="10" name="Picture 9" descr="A logo for a company&#10;&#10;Description automatically generated">
            <a:extLst>
              <a:ext uri="{FF2B5EF4-FFF2-40B4-BE49-F238E27FC236}">
                <a16:creationId xmlns:a16="http://schemas.microsoft.com/office/drawing/2014/main" id="{74997A43-5F37-85FD-C4D0-6F58E15696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013" y="4675905"/>
            <a:ext cx="4459707" cy="2584602"/>
          </a:xfrm>
          <a:prstGeom prst="rect">
            <a:avLst/>
          </a:prstGeom>
        </p:spPr>
      </p:pic>
    </p:spTree>
    <p:extLst>
      <p:ext uri="{BB962C8B-B14F-4D97-AF65-F5344CB8AC3E}">
        <p14:creationId xmlns:p14="http://schemas.microsoft.com/office/powerpoint/2010/main" val="603558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I_QUOTE_BLUE_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7CEBA1-083B-4DEC-9BB1-36CA4F785F9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 t="12749" r="25120" b="14569"/>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0A342D8-381B-4031-848F-FBF4FCBC8686}"/>
              </a:ext>
            </a:extLst>
          </p:cNvPr>
          <p:cNvSpPr/>
          <p:nvPr userDrawn="1"/>
        </p:nvSpPr>
        <p:spPr>
          <a:xfrm>
            <a:off x="0" y="0"/>
            <a:ext cx="12224712"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hidden="1">
            <a:extLst>
              <a:ext uri="{FF2B5EF4-FFF2-40B4-BE49-F238E27FC236}">
                <a16:creationId xmlns:a16="http://schemas.microsoft.com/office/drawing/2014/main" id="{0DEBCFF1-9D81-4A47-AC3B-ABD82ACE593B}"/>
              </a:ext>
            </a:extLst>
          </p:cNvPr>
          <p:cNvSpPr>
            <a:spLocks noGrp="1"/>
          </p:cNvSpPr>
          <p:nvPr>
            <p:ph type="title" hasCustomPrompt="1"/>
          </p:nvPr>
        </p:nvSpPr>
        <p:spPr>
          <a:xfrm>
            <a:off x="901830" y="1227642"/>
            <a:ext cx="10388343" cy="2391858"/>
          </a:xfrm>
        </p:spPr>
        <p:txBody>
          <a:bodyPr anchor="t"/>
          <a:lstStyle>
            <a:lvl1pPr algn="ctr">
              <a:defRPr sz="5600" b="1">
                <a:solidFill>
                  <a:schemeClr val="bg1"/>
                </a:solidFill>
              </a:defRPr>
            </a:lvl1pPr>
          </a:lstStyle>
          <a:p>
            <a:r>
              <a:rPr lang="en-US" dirty="0"/>
              <a:t>Click to edit title</a:t>
            </a:r>
          </a:p>
        </p:txBody>
      </p:sp>
      <p:sp>
        <p:nvSpPr>
          <p:cNvPr id="3" name="Date Placeholder 2" hidden="1">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396A9E6A-61AD-4D49-BBD7-27A4DF21C48F}" type="datetime1">
              <a:rPr lang="en-US" smtClean="0"/>
              <a:t>10/13/2026</a:t>
            </a:fld>
            <a:endParaRPr lang="en-US" dirty="0"/>
          </a:p>
        </p:txBody>
      </p:sp>
      <p:sp>
        <p:nvSpPr>
          <p:cNvPr id="4" name="Footer Placeholder 3" hidden="1">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5" name="Slide Number Placeholder 4" hidden="1">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11" name="Text Placeholder 5">
            <a:extLst>
              <a:ext uri="{FF2B5EF4-FFF2-40B4-BE49-F238E27FC236}">
                <a16:creationId xmlns:a16="http://schemas.microsoft.com/office/drawing/2014/main" id="{D9A23147-EDF6-40CA-A519-E8FD9AAB1A94}"/>
              </a:ext>
            </a:extLst>
          </p:cNvPr>
          <p:cNvSpPr>
            <a:spLocks noGrp="1"/>
          </p:cNvSpPr>
          <p:nvPr>
            <p:ph type="body" sz="quarter" idx="13"/>
          </p:nvPr>
        </p:nvSpPr>
        <p:spPr>
          <a:xfrm>
            <a:off x="749300" y="1657350"/>
            <a:ext cx="10769600" cy="3124200"/>
          </a:xfrm>
        </p:spPr>
        <p:txBody>
          <a:bodyPr>
            <a:noAutofit/>
          </a:bodyPr>
          <a:lstStyle>
            <a:lvl1pPr marL="0" indent="0" algn="ctr">
              <a:buNone/>
              <a:defRPr sz="5400" b="1">
                <a:solidFill>
                  <a:schemeClr val="bg1"/>
                </a:solidFill>
              </a:defRPr>
            </a:lvl1pPr>
            <a:lvl2pPr marL="457200" indent="0" algn="ctr">
              <a:buNone/>
              <a:defRPr sz="4800" b="1">
                <a:solidFill>
                  <a:schemeClr val="bg1"/>
                </a:solidFill>
              </a:defRPr>
            </a:lvl2pPr>
            <a:lvl3pPr marL="914400" indent="0" algn="ctr">
              <a:buNone/>
              <a:defRPr sz="4000" b="1">
                <a:solidFill>
                  <a:schemeClr val="bg1"/>
                </a:solidFill>
              </a:defRPr>
            </a:lvl3pPr>
            <a:lvl4pPr marL="1371600" indent="0">
              <a:buNone/>
              <a:defRPr/>
            </a:lvl4pPr>
            <a:lvl5pPr marL="1828800" indent="0">
              <a:buNone/>
              <a:defRPr/>
            </a:lvl5pPr>
          </a:lstStyle>
          <a:p>
            <a:pPr lvl="0"/>
            <a:r>
              <a:rPr lang="en-US" dirty="0"/>
              <a:t>Edit Master text styles</a:t>
            </a:r>
          </a:p>
          <a:p>
            <a:pPr lvl="1"/>
            <a:r>
              <a:rPr lang="en-US" dirty="0"/>
              <a:t>Second level</a:t>
            </a:r>
          </a:p>
          <a:p>
            <a:pPr lvl="2"/>
            <a:r>
              <a:rPr lang="en-US" dirty="0"/>
              <a:t>Third level</a:t>
            </a:r>
          </a:p>
        </p:txBody>
      </p:sp>
      <p:pic>
        <p:nvPicPr>
          <p:cNvPr id="6" name="Picture 5" descr="A logo for a company&#10;&#10;Description automatically generated">
            <a:extLst>
              <a:ext uri="{FF2B5EF4-FFF2-40B4-BE49-F238E27FC236}">
                <a16:creationId xmlns:a16="http://schemas.microsoft.com/office/drawing/2014/main" id="{D3416839-05B1-38A6-9405-EE2956C394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12131" y="4785038"/>
            <a:ext cx="4459707" cy="2584602"/>
          </a:xfrm>
          <a:prstGeom prst="rect">
            <a:avLst/>
          </a:prstGeom>
        </p:spPr>
      </p:pic>
    </p:spTree>
    <p:extLst>
      <p:ext uri="{BB962C8B-B14F-4D97-AF65-F5344CB8AC3E}">
        <p14:creationId xmlns:p14="http://schemas.microsoft.com/office/powerpoint/2010/main" val="76489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I_Title_Bullets_Photo_LEFT_WHIT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B268463-0EDD-4256-A57B-0A87A2B5CAF3}"/>
              </a:ext>
            </a:extLst>
          </p:cNvPr>
          <p:cNvSpPr>
            <a:spLocks noGrp="1"/>
          </p:cNvSpPr>
          <p:nvPr>
            <p:ph type="ftr" sz="quarter" idx="11"/>
          </p:nvPr>
        </p:nvSpPr>
        <p:spPr/>
        <p:txBody>
          <a:bodyPr/>
          <a:lstStyle/>
          <a:p>
            <a:endParaRPr lang="en-US" dirty="0"/>
          </a:p>
        </p:txBody>
      </p:sp>
      <p:sp>
        <p:nvSpPr>
          <p:cNvPr id="18" name="Text Placeholder 17">
            <a:extLst>
              <a:ext uri="{FF2B5EF4-FFF2-40B4-BE49-F238E27FC236}">
                <a16:creationId xmlns:a16="http://schemas.microsoft.com/office/drawing/2014/main" id="{5CA8E22E-8849-4A9F-9F17-94D171577E41}"/>
              </a:ext>
            </a:extLst>
          </p:cNvPr>
          <p:cNvSpPr>
            <a:spLocks noGrp="1"/>
          </p:cNvSpPr>
          <p:nvPr>
            <p:ph type="body" sz="quarter" idx="14"/>
          </p:nvPr>
        </p:nvSpPr>
        <p:spPr>
          <a:xfrm>
            <a:off x="273188" y="2186459"/>
            <a:ext cx="5175249" cy="2529102"/>
          </a:xfrm>
        </p:spPr>
        <p:txBody>
          <a:bodyPr>
            <a:normAutofit/>
          </a:bodyPr>
          <a:lstStyle>
            <a:lvl1pPr marL="285750" indent="-285750">
              <a:buFont typeface="Arial" panose="020B0604020202020204" pitchFamily="34" charset="0"/>
              <a:buChar char="•"/>
              <a:defRPr sz="2800">
                <a:solidFill>
                  <a:schemeClr val="accent4"/>
                </a:solidFill>
              </a:defRPr>
            </a:lvl1pPr>
            <a:lvl2pPr>
              <a:defRPr sz="2400"/>
            </a:lvl2pPr>
            <a:lvl3pPr marL="1143000" indent="-228600">
              <a:defRPr sz="2000"/>
            </a:lvl3pPr>
            <a:lvl4pPr>
              <a:defRPr sz="1800"/>
            </a:lvl4pPr>
            <a:lvl5pPr marL="1943100" indent="-171450">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EBCFF1-9D81-4A47-AC3B-ABD82ACE593B}"/>
              </a:ext>
            </a:extLst>
          </p:cNvPr>
          <p:cNvSpPr>
            <a:spLocks noGrp="1"/>
          </p:cNvSpPr>
          <p:nvPr>
            <p:ph type="title"/>
          </p:nvPr>
        </p:nvSpPr>
        <p:spPr>
          <a:xfrm>
            <a:off x="273188" y="720517"/>
            <a:ext cx="5175251" cy="1036097"/>
          </a:xfrm>
        </p:spPr>
        <p:txBody>
          <a:bodyPr anchor="t"/>
          <a:lstStyle>
            <a:lvl1pPr>
              <a:defRPr sz="3000">
                <a:solidFill>
                  <a:schemeClr val="accent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D5363D1-01E8-45A4-97EB-29C29E10D832}"/>
              </a:ext>
            </a:extLst>
          </p:cNvPr>
          <p:cNvSpPr>
            <a:spLocks noGrp="1"/>
          </p:cNvSpPr>
          <p:nvPr>
            <p:ph type="dt" sz="half" idx="10"/>
          </p:nvPr>
        </p:nvSpPr>
        <p:spPr/>
        <p:txBody>
          <a:bodyPr/>
          <a:lstStyle/>
          <a:p>
            <a:fld id="{5F5DFB3C-6900-408B-8F16-390918F5A916}" type="datetime1">
              <a:rPr lang="en-US" smtClean="0"/>
              <a:t>10/13/2026</a:t>
            </a:fld>
            <a:endParaRPr lang="en-US" dirty="0"/>
          </a:p>
        </p:txBody>
      </p:sp>
      <p:sp>
        <p:nvSpPr>
          <p:cNvPr id="5" name="Slide Number Placeholder 4">
            <a:extLst>
              <a:ext uri="{FF2B5EF4-FFF2-40B4-BE49-F238E27FC236}">
                <a16:creationId xmlns:a16="http://schemas.microsoft.com/office/drawing/2014/main" id="{99BD4BB7-D371-4313-BBD4-56EE485749FE}"/>
              </a:ext>
            </a:extLst>
          </p:cNvPr>
          <p:cNvSpPr>
            <a:spLocks noGrp="1"/>
          </p:cNvSpPr>
          <p:nvPr>
            <p:ph type="sldNum" sz="quarter" idx="12"/>
          </p:nvPr>
        </p:nvSpPr>
        <p:spPr/>
        <p:txBody>
          <a:bodyPr/>
          <a:lstStyle/>
          <a:p>
            <a:fld id="{BBD9DBB6-08A9-4F4E-BE5B-A17E5E407961}" type="slidenum">
              <a:rPr lang="en-US" smtClean="0"/>
              <a:pPr/>
              <a:t>‹#›</a:t>
            </a:fld>
            <a:endParaRPr lang="en-US" dirty="0"/>
          </a:p>
        </p:txBody>
      </p:sp>
      <p:sp>
        <p:nvSpPr>
          <p:cNvPr id="7" name="Rectangle 111">
            <a:extLst>
              <a:ext uri="{FF2B5EF4-FFF2-40B4-BE49-F238E27FC236}">
                <a16:creationId xmlns:a16="http://schemas.microsoft.com/office/drawing/2014/main" id="{9D010A86-4398-4339-8C7F-8B6FB9DC9E93}"/>
              </a:ext>
            </a:extLst>
          </p:cNvPr>
          <p:cNvSpPr>
            <a:spLocks noChangeArrowheads="1"/>
          </p:cNvSpPr>
          <p:nvPr userDrawn="1"/>
        </p:nvSpPr>
        <p:spPr bwMode="auto">
          <a:xfrm>
            <a:off x="1" y="6629400"/>
            <a:ext cx="8016240"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sp>
        <p:nvSpPr>
          <p:cNvPr id="9" name="Freeform 51">
            <a:extLst>
              <a:ext uri="{FF2B5EF4-FFF2-40B4-BE49-F238E27FC236}">
                <a16:creationId xmlns:a16="http://schemas.microsoft.com/office/drawing/2014/main" id="{1CE07D4D-FFF1-420D-94BC-1195A6BA8372}"/>
              </a:ext>
            </a:extLst>
          </p:cNvPr>
          <p:cNvSpPr>
            <a:spLocks/>
          </p:cNvSpPr>
          <p:nvPr/>
        </p:nvSpPr>
        <p:spPr bwMode="auto">
          <a:xfrm>
            <a:off x="7380817" y="5078414"/>
            <a:ext cx="4815416" cy="1779587"/>
          </a:xfrm>
          <a:custGeom>
            <a:avLst/>
            <a:gdLst>
              <a:gd name="T0" fmla="*/ 0 w 2275"/>
              <a:gd name="T1" fmla="*/ 1121 h 1121"/>
              <a:gd name="T2" fmla="*/ 2275 w 2275"/>
              <a:gd name="T3" fmla="*/ 1121 h 1121"/>
              <a:gd name="T4" fmla="*/ 2275 w 2275"/>
              <a:gd name="T5" fmla="*/ 543 h 1121"/>
              <a:gd name="T6" fmla="*/ 1540 w 2275"/>
              <a:gd name="T7" fmla="*/ 0 h 1121"/>
              <a:gd name="T8" fmla="*/ 0 w 2275"/>
              <a:gd name="T9" fmla="*/ 1121 h 1121"/>
            </a:gdLst>
            <a:ahLst/>
            <a:cxnLst>
              <a:cxn ang="0">
                <a:pos x="T0" y="T1"/>
              </a:cxn>
              <a:cxn ang="0">
                <a:pos x="T2" y="T3"/>
              </a:cxn>
              <a:cxn ang="0">
                <a:pos x="T4" y="T5"/>
              </a:cxn>
              <a:cxn ang="0">
                <a:pos x="T6" y="T7"/>
              </a:cxn>
              <a:cxn ang="0">
                <a:pos x="T8" y="T9"/>
              </a:cxn>
            </a:cxnLst>
            <a:rect l="0" t="0" r="r" b="b"/>
            <a:pathLst>
              <a:path w="2275" h="1121">
                <a:moveTo>
                  <a:pt x="0" y="1121"/>
                </a:moveTo>
                <a:lnTo>
                  <a:pt x="2275" y="1121"/>
                </a:lnTo>
                <a:lnTo>
                  <a:pt x="2275" y="543"/>
                </a:lnTo>
                <a:lnTo>
                  <a:pt x="1540" y="0"/>
                </a:lnTo>
                <a:lnTo>
                  <a:pt x="0" y="1121"/>
                </a:lnTo>
                <a:close/>
              </a:path>
            </a:pathLst>
          </a:custGeom>
          <a:solidFill>
            <a:srgbClr val="3C45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dirty="0"/>
          </a:p>
        </p:txBody>
      </p:sp>
      <p:pic>
        <p:nvPicPr>
          <p:cNvPr id="6" name="Picture 5" descr="A logo for a company&#10;&#10;Description automatically generated">
            <a:extLst>
              <a:ext uri="{FF2B5EF4-FFF2-40B4-BE49-F238E27FC236}">
                <a16:creationId xmlns:a16="http://schemas.microsoft.com/office/drawing/2014/main" id="{666A04DE-2372-FD2F-EDF3-EBA0EF7097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013" y="4724401"/>
            <a:ext cx="4459707" cy="2584602"/>
          </a:xfrm>
          <a:prstGeom prst="rect">
            <a:avLst/>
          </a:prstGeom>
        </p:spPr>
      </p:pic>
      <p:sp>
        <p:nvSpPr>
          <p:cNvPr id="8" name="Freeform 51">
            <a:extLst>
              <a:ext uri="{FF2B5EF4-FFF2-40B4-BE49-F238E27FC236}">
                <a16:creationId xmlns:a16="http://schemas.microsoft.com/office/drawing/2014/main" id="{67C3EC79-6F53-1CA8-6732-E49FFB37690A}"/>
              </a:ext>
            </a:extLst>
          </p:cNvPr>
          <p:cNvSpPr>
            <a:spLocks/>
          </p:cNvSpPr>
          <p:nvPr userDrawn="1"/>
        </p:nvSpPr>
        <p:spPr bwMode="auto">
          <a:xfrm>
            <a:off x="1188956" y="0"/>
            <a:ext cx="1841997" cy="54813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gradFill flip="none" rotWithShape="1">
            <a:gsLst>
              <a:gs pos="0">
                <a:srgbClr val="295367"/>
              </a:gs>
              <a:gs pos="38000">
                <a:srgbClr val="295367"/>
              </a:gs>
              <a:gs pos="100000">
                <a:schemeClr val="accent1">
                  <a:lumMod val="60000"/>
                  <a:lumOff val="4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sz="1800" dirty="0"/>
          </a:p>
        </p:txBody>
      </p:sp>
    </p:spTree>
    <p:extLst>
      <p:ext uri="{BB962C8B-B14F-4D97-AF65-F5344CB8AC3E}">
        <p14:creationId xmlns:p14="http://schemas.microsoft.com/office/powerpoint/2010/main" val="2813811265"/>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I_Title_No_Picture_WHIT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28AF21-28ED-4007-A63F-5F9208671C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8197" y="2400440"/>
            <a:ext cx="8529043" cy="4243184"/>
          </a:xfrm>
          <a:prstGeom prst="rect">
            <a:avLst/>
          </a:prstGeom>
        </p:spPr>
      </p:pic>
      <p:sp>
        <p:nvSpPr>
          <p:cNvPr id="2" name="Date Placeholder 1">
            <a:extLst>
              <a:ext uri="{FF2B5EF4-FFF2-40B4-BE49-F238E27FC236}">
                <a16:creationId xmlns:a16="http://schemas.microsoft.com/office/drawing/2014/main" id="{94C1A67E-F198-44FD-90CC-4513C4CEAFF6}"/>
              </a:ext>
            </a:extLst>
          </p:cNvPr>
          <p:cNvSpPr>
            <a:spLocks noGrp="1"/>
          </p:cNvSpPr>
          <p:nvPr>
            <p:ph type="dt" sz="half" idx="10"/>
          </p:nvPr>
        </p:nvSpPr>
        <p:spPr/>
        <p:txBody>
          <a:bodyPr/>
          <a:lstStyle/>
          <a:p>
            <a:fld id="{0CF9711E-1A0C-44E9-84F9-66CDD803E611}" type="datetimeFigureOut">
              <a:rPr lang="en-US" smtClean="0"/>
              <a:t>10/13/2026</a:t>
            </a:fld>
            <a:endParaRPr lang="en-US" dirty="0"/>
          </a:p>
        </p:txBody>
      </p:sp>
      <p:sp>
        <p:nvSpPr>
          <p:cNvPr id="3" name="Footer Placeholder 2">
            <a:extLst>
              <a:ext uri="{FF2B5EF4-FFF2-40B4-BE49-F238E27FC236}">
                <a16:creationId xmlns:a16="http://schemas.microsoft.com/office/drawing/2014/main" id="{765A53CA-6B50-4CA8-8E26-BDB0A262C29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B20659-1D61-4166-BD8E-B2DF61F6714F}"/>
              </a:ext>
            </a:extLst>
          </p:cNvPr>
          <p:cNvSpPr>
            <a:spLocks noGrp="1"/>
          </p:cNvSpPr>
          <p:nvPr>
            <p:ph type="sldNum" sz="quarter" idx="12"/>
          </p:nvPr>
        </p:nvSpPr>
        <p:spPr/>
        <p:txBody>
          <a:bodyPr/>
          <a:lstStyle/>
          <a:p>
            <a:fld id="{D4E1DEEA-C9D7-4BBD-B5BD-995B612C56E5}" type="slidenum">
              <a:rPr lang="en-US" smtClean="0"/>
              <a:t>‹#›</a:t>
            </a:fld>
            <a:endParaRPr lang="en-US" dirty="0"/>
          </a:p>
        </p:txBody>
      </p:sp>
      <p:sp>
        <p:nvSpPr>
          <p:cNvPr id="10" name="Rectangle 111">
            <a:extLst>
              <a:ext uri="{FF2B5EF4-FFF2-40B4-BE49-F238E27FC236}">
                <a16:creationId xmlns:a16="http://schemas.microsoft.com/office/drawing/2014/main" id="{E6691921-0714-45C6-AD76-7112AA3ADCD3}"/>
              </a:ext>
            </a:extLst>
          </p:cNvPr>
          <p:cNvSpPr>
            <a:spLocks noChangeArrowheads="1"/>
          </p:cNvSpPr>
          <p:nvPr/>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55">
            <a:extLst>
              <a:ext uri="{FF2B5EF4-FFF2-40B4-BE49-F238E27FC236}">
                <a16:creationId xmlns:a16="http://schemas.microsoft.com/office/drawing/2014/main" id="{F236EDC9-43AA-4B2D-A110-D74EDF7F88FF}"/>
              </a:ext>
            </a:extLst>
          </p:cNvPr>
          <p:cNvSpPr>
            <a:spLocks/>
          </p:cNvSpPr>
          <p:nvPr/>
        </p:nvSpPr>
        <p:spPr bwMode="auto">
          <a:xfrm>
            <a:off x="8534863" y="5487814"/>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51">
            <a:extLst>
              <a:ext uri="{FF2B5EF4-FFF2-40B4-BE49-F238E27FC236}">
                <a16:creationId xmlns:a16="http://schemas.microsoft.com/office/drawing/2014/main" id="{009F319C-F8FA-4599-AFDB-7DE37710E655}"/>
              </a:ext>
            </a:extLst>
          </p:cNvPr>
          <p:cNvSpPr>
            <a:spLocks/>
          </p:cNvSpPr>
          <p:nvPr/>
        </p:nvSpPr>
        <p:spPr bwMode="auto">
          <a:xfrm rot="16200000">
            <a:off x="-426207" y="13439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Subtitle 2">
            <a:extLst>
              <a:ext uri="{FF2B5EF4-FFF2-40B4-BE49-F238E27FC236}">
                <a16:creationId xmlns:a16="http://schemas.microsoft.com/office/drawing/2014/main" id="{24242090-06FC-4D25-847D-D4B3DFAFEDE8}"/>
              </a:ext>
            </a:extLst>
          </p:cNvPr>
          <p:cNvSpPr>
            <a:spLocks noGrp="1"/>
          </p:cNvSpPr>
          <p:nvPr>
            <p:ph type="subTitle" idx="1"/>
          </p:nvPr>
        </p:nvSpPr>
        <p:spPr>
          <a:xfrm>
            <a:off x="899303" y="4233863"/>
            <a:ext cx="4965033" cy="1158595"/>
          </a:xfrm>
        </p:spPr>
        <p:txBody>
          <a:bodyPr>
            <a:normAutofit/>
          </a:bodyPr>
          <a:lstStyle>
            <a:lvl1pPr marL="0" indent="0" algn="l">
              <a:buNone/>
              <a:defRPr sz="28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9" name="Title 1">
            <a:extLst>
              <a:ext uri="{FF2B5EF4-FFF2-40B4-BE49-F238E27FC236}">
                <a16:creationId xmlns:a16="http://schemas.microsoft.com/office/drawing/2014/main" id="{3E48D9ED-1198-4E94-A259-4174E78FD83F}"/>
              </a:ext>
            </a:extLst>
          </p:cNvPr>
          <p:cNvSpPr>
            <a:spLocks noGrp="1"/>
          </p:cNvSpPr>
          <p:nvPr>
            <p:ph type="ctrTitle"/>
          </p:nvPr>
        </p:nvSpPr>
        <p:spPr>
          <a:xfrm>
            <a:off x="899305" y="1896782"/>
            <a:ext cx="4965032" cy="1747839"/>
          </a:xfrm>
        </p:spPr>
        <p:txBody>
          <a:bodyPr anchor="t"/>
          <a:lstStyle>
            <a:lvl1pPr algn="l">
              <a:defRPr sz="4800" b="1"/>
            </a:lvl1pPr>
          </a:lstStyle>
          <a:p>
            <a:r>
              <a:rPr lang="en-US" dirty="0"/>
              <a:t>Click to edit Master title style</a:t>
            </a:r>
          </a:p>
        </p:txBody>
      </p:sp>
      <p:pic>
        <p:nvPicPr>
          <p:cNvPr id="36" name="Picture 35" hidden="1">
            <a:extLst>
              <a:ext uri="{FF2B5EF4-FFF2-40B4-BE49-F238E27FC236}">
                <a16:creationId xmlns:a16="http://schemas.microsoft.com/office/drawing/2014/main" id="{0919503D-AEC3-44A2-BAE9-2CE5BC7668E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5" name="Picture 4" descr="A logo for a company&#10;&#10;Description automatically generated">
            <a:extLst>
              <a:ext uri="{FF2B5EF4-FFF2-40B4-BE49-F238E27FC236}">
                <a16:creationId xmlns:a16="http://schemas.microsoft.com/office/drawing/2014/main" id="{F4EF6738-3ADD-946D-441A-7DDEB4EFAFD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957058978"/>
      </p:ext>
    </p:extLst>
  </p:cSld>
  <p:clrMapOvr>
    <a:masterClrMapping/>
  </p:clrMapOvr>
  <p:extLst>
    <p:ext uri="{DCECCB84-F9BA-43D5-87BE-67443E8EF086}">
      <p15:sldGuideLst xmlns:p15="http://schemas.microsoft.com/office/powerpoint/2012/main">
        <p15:guide id="1" pos="3840" userDrawn="1">
          <p15:clr>
            <a:srgbClr val="FBAE40"/>
          </p15:clr>
        </p15:guide>
        <p15:guide id="2" pos="6936" userDrawn="1">
          <p15:clr>
            <a:srgbClr val="FBAE40"/>
          </p15:clr>
        </p15:guide>
        <p15:guide id="3" orient="horz" pos="148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I_Title_No_Picture_LIGHT_BLUE">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28AF21-28ED-4007-A63F-5F9208671C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8197" y="2400440"/>
            <a:ext cx="8529043" cy="4243184"/>
          </a:xfrm>
          <a:prstGeom prst="rect">
            <a:avLst/>
          </a:prstGeom>
        </p:spPr>
      </p:pic>
      <p:sp>
        <p:nvSpPr>
          <p:cNvPr id="2" name="Date Placeholder 1">
            <a:extLst>
              <a:ext uri="{FF2B5EF4-FFF2-40B4-BE49-F238E27FC236}">
                <a16:creationId xmlns:a16="http://schemas.microsoft.com/office/drawing/2014/main" id="{94C1A67E-F198-44FD-90CC-4513C4CEAFF6}"/>
              </a:ext>
            </a:extLst>
          </p:cNvPr>
          <p:cNvSpPr>
            <a:spLocks noGrp="1"/>
          </p:cNvSpPr>
          <p:nvPr>
            <p:ph type="dt" sz="half" idx="10"/>
          </p:nvPr>
        </p:nvSpPr>
        <p:spPr/>
        <p:txBody>
          <a:bodyPr/>
          <a:lstStyle/>
          <a:p>
            <a:fld id="{0CF9711E-1A0C-44E9-84F9-66CDD803E611}" type="datetimeFigureOut">
              <a:rPr lang="en-US" smtClean="0"/>
              <a:t>10/13/2026</a:t>
            </a:fld>
            <a:endParaRPr lang="en-US" dirty="0"/>
          </a:p>
        </p:txBody>
      </p:sp>
      <p:sp>
        <p:nvSpPr>
          <p:cNvPr id="3" name="Footer Placeholder 2">
            <a:extLst>
              <a:ext uri="{FF2B5EF4-FFF2-40B4-BE49-F238E27FC236}">
                <a16:creationId xmlns:a16="http://schemas.microsoft.com/office/drawing/2014/main" id="{765A53CA-6B50-4CA8-8E26-BDB0A262C29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B20659-1D61-4166-BD8E-B2DF61F6714F}"/>
              </a:ext>
            </a:extLst>
          </p:cNvPr>
          <p:cNvSpPr>
            <a:spLocks noGrp="1"/>
          </p:cNvSpPr>
          <p:nvPr>
            <p:ph type="sldNum" sz="quarter" idx="12"/>
          </p:nvPr>
        </p:nvSpPr>
        <p:spPr/>
        <p:txBody>
          <a:bodyPr/>
          <a:lstStyle/>
          <a:p>
            <a:fld id="{D4E1DEEA-C9D7-4BBD-B5BD-995B612C56E5}" type="slidenum">
              <a:rPr lang="en-US" smtClean="0"/>
              <a:t>‹#›</a:t>
            </a:fld>
            <a:endParaRPr lang="en-US" dirty="0"/>
          </a:p>
        </p:txBody>
      </p:sp>
      <p:sp>
        <p:nvSpPr>
          <p:cNvPr id="10" name="Rectangle 111">
            <a:extLst>
              <a:ext uri="{FF2B5EF4-FFF2-40B4-BE49-F238E27FC236}">
                <a16:creationId xmlns:a16="http://schemas.microsoft.com/office/drawing/2014/main" id="{E6691921-0714-45C6-AD76-7112AA3ADCD3}"/>
              </a:ext>
            </a:extLst>
          </p:cNvPr>
          <p:cNvSpPr>
            <a:spLocks noChangeArrowheads="1"/>
          </p:cNvSpPr>
          <p:nvPr/>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55">
            <a:extLst>
              <a:ext uri="{FF2B5EF4-FFF2-40B4-BE49-F238E27FC236}">
                <a16:creationId xmlns:a16="http://schemas.microsoft.com/office/drawing/2014/main" id="{F236EDC9-43AA-4B2D-A110-D74EDF7F88FF}"/>
              </a:ext>
            </a:extLst>
          </p:cNvPr>
          <p:cNvSpPr>
            <a:spLocks/>
          </p:cNvSpPr>
          <p:nvPr/>
        </p:nvSpPr>
        <p:spPr bwMode="auto">
          <a:xfrm>
            <a:off x="8534863" y="5487814"/>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51">
            <a:extLst>
              <a:ext uri="{FF2B5EF4-FFF2-40B4-BE49-F238E27FC236}">
                <a16:creationId xmlns:a16="http://schemas.microsoft.com/office/drawing/2014/main" id="{009F319C-F8FA-4599-AFDB-7DE37710E655}"/>
              </a:ext>
            </a:extLst>
          </p:cNvPr>
          <p:cNvSpPr>
            <a:spLocks/>
          </p:cNvSpPr>
          <p:nvPr/>
        </p:nvSpPr>
        <p:spPr bwMode="auto">
          <a:xfrm rot="16200000">
            <a:off x="-426207" y="13439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Subtitle 2">
            <a:extLst>
              <a:ext uri="{FF2B5EF4-FFF2-40B4-BE49-F238E27FC236}">
                <a16:creationId xmlns:a16="http://schemas.microsoft.com/office/drawing/2014/main" id="{24242090-06FC-4D25-847D-D4B3DFAFEDE8}"/>
              </a:ext>
            </a:extLst>
          </p:cNvPr>
          <p:cNvSpPr>
            <a:spLocks noGrp="1"/>
          </p:cNvSpPr>
          <p:nvPr>
            <p:ph type="subTitle" idx="1"/>
          </p:nvPr>
        </p:nvSpPr>
        <p:spPr>
          <a:xfrm>
            <a:off x="899303" y="4233863"/>
            <a:ext cx="4965033" cy="1158595"/>
          </a:xfrm>
        </p:spPr>
        <p:txBody>
          <a:bodyPr>
            <a:normAutofit/>
          </a:bodyPr>
          <a:lstStyle>
            <a:lvl1pPr marL="0" indent="0" algn="l">
              <a:buNone/>
              <a:defRPr sz="28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9" name="Title 1">
            <a:extLst>
              <a:ext uri="{FF2B5EF4-FFF2-40B4-BE49-F238E27FC236}">
                <a16:creationId xmlns:a16="http://schemas.microsoft.com/office/drawing/2014/main" id="{3E48D9ED-1198-4E94-A259-4174E78FD83F}"/>
              </a:ext>
            </a:extLst>
          </p:cNvPr>
          <p:cNvSpPr>
            <a:spLocks noGrp="1"/>
          </p:cNvSpPr>
          <p:nvPr>
            <p:ph type="ctrTitle"/>
          </p:nvPr>
        </p:nvSpPr>
        <p:spPr>
          <a:xfrm>
            <a:off x="899305" y="1896782"/>
            <a:ext cx="4965032" cy="1747839"/>
          </a:xfrm>
        </p:spPr>
        <p:txBody>
          <a:bodyPr anchor="t"/>
          <a:lstStyle>
            <a:lvl1pPr algn="l">
              <a:defRPr sz="4800" b="1"/>
            </a:lvl1pPr>
          </a:lstStyle>
          <a:p>
            <a:r>
              <a:rPr lang="en-US" dirty="0"/>
              <a:t>Click to edit Master title style</a:t>
            </a:r>
          </a:p>
        </p:txBody>
      </p:sp>
      <p:pic>
        <p:nvPicPr>
          <p:cNvPr id="36" name="Picture 35" hidden="1">
            <a:extLst>
              <a:ext uri="{FF2B5EF4-FFF2-40B4-BE49-F238E27FC236}">
                <a16:creationId xmlns:a16="http://schemas.microsoft.com/office/drawing/2014/main" id="{0919503D-AEC3-44A2-BAE9-2CE5BC7668E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5" name="Picture 4" descr="A logo for a company&#10;&#10;Description automatically generated">
            <a:extLst>
              <a:ext uri="{FF2B5EF4-FFF2-40B4-BE49-F238E27FC236}">
                <a16:creationId xmlns:a16="http://schemas.microsoft.com/office/drawing/2014/main" id="{2549DD5B-047A-8CF3-C42E-F29EC1BB4B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4086397608"/>
      </p:ext>
    </p:extLst>
  </p:cSld>
  <p:clrMapOvr>
    <a:masterClrMapping/>
  </p:clrMapOvr>
  <p:extLst>
    <p:ext uri="{DCECCB84-F9BA-43D5-87BE-67443E8EF086}">
      <p15:sldGuideLst xmlns:p15="http://schemas.microsoft.com/office/powerpoint/2012/main">
        <p15:guide id="1" pos="3840">
          <p15:clr>
            <a:srgbClr val="FBAE40"/>
          </p15:clr>
        </p15:guide>
        <p15:guide id="2" pos="6936">
          <p15:clr>
            <a:srgbClr val="FBAE40"/>
          </p15:clr>
        </p15:guide>
        <p15:guide id="3" orient="horz" pos="14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I_Title_No_Picture_MED_BLUE">
    <p:bg>
      <p:bgPr>
        <a:solidFill>
          <a:srgbClr val="A7BBC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28AF21-28ED-4007-A63F-5F9208671C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8197" y="2400440"/>
            <a:ext cx="8529043" cy="4243184"/>
          </a:xfrm>
          <a:prstGeom prst="rect">
            <a:avLst/>
          </a:prstGeom>
        </p:spPr>
      </p:pic>
      <p:sp>
        <p:nvSpPr>
          <p:cNvPr id="2" name="Date Placeholder 1">
            <a:extLst>
              <a:ext uri="{FF2B5EF4-FFF2-40B4-BE49-F238E27FC236}">
                <a16:creationId xmlns:a16="http://schemas.microsoft.com/office/drawing/2014/main" id="{94C1A67E-F198-44FD-90CC-4513C4CEAFF6}"/>
              </a:ext>
            </a:extLst>
          </p:cNvPr>
          <p:cNvSpPr>
            <a:spLocks noGrp="1"/>
          </p:cNvSpPr>
          <p:nvPr>
            <p:ph type="dt" sz="half" idx="10"/>
          </p:nvPr>
        </p:nvSpPr>
        <p:spPr/>
        <p:txBody>
          <a:bodyPr/>
          <a:lstStyle/>
          <a:p>
            <a:fld id="{0CF9711E-1A0C-44E9-84F9-66CDD803E611}" type="datetimeFigureOut">
              <a:rPr lang="en-US" smtClean="0"/>
              <a:t>10/13/2026</a:t>
            </a:fld>
            <a:endParaRPr lang="en-US" dirty="0"/>
          </a:p>
        </p:txBody>
      </p:sp>
      <p:sp>
        <p:nvSpPr>
          <p:cNvPr id="3" name="Footer Placeholder 2">
            <a:extLst>
              <a:ext uri="{FF2B5EF4-FFF2-40B4-BE49-F238E27FC236}">
                <a16:creationId xmlns:a16="http://schemas.microsoft.com/office/drawing/2014/main" id="{765A53CA-6B50-4CA8-8E26-BDB0A262C29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B20659-1D61-4166-BD8E-B2DF61F6714F}"/>
              </a:ext>
            </a:extLst>
          </p:cNvPr>
          <p:cNvSpPr>
            <a:spLocks noGrp="1"/>
          </p:cNvSpPr>
          <p:nvPr>
            <p:ph type="sldNum" sz="quarter" idx="12"/>
          </p:nvPr>
        </p:nvSpPr>
        <p:spPr/>
        <p:txBody>
          <a:bodyPr/>
          <a:lstStyle/>
          <a:p>
            <a:fld id="{D4E1DEEA-C9D7-4BBD-B5BD-995B612C56E5}" type="slidenum">
              <a:rPr lang="en-US" smtClean="0"/>
              <a:t>‹#›</a:t>
            </a:fld>
            <a:endParaRPr lang="en-US" dirty="0"/>
          </a:p>
        </p:txBody>
      </p:sp>
      <p:sp>
        <p:nvSpPr>
          <p:cNvPr id="10" name="Rectangle 111">
            <a:extLst>
              <a:ext uri="{FF2B5EF4-FFF2-40B4-BE49-F238E27FC236}">
                <a16:creationId xmlns:a16="http://schemas.microsoft.com/office/drawing/2014/main" id="{E6691921-0714-45C6-AD76-7112AA3ADCD3}"/>
              </a:ext>
            </a:extLst>
          </p:cNvPr>
          <p:cNvSpPr>
            <a:spLocks noChangeArrowheads="1"/>
          </p:cNvSpPr>
          <p:nvPr/>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55">
            <a:extLst>
              <a:ext uri="{FF2B5EF4-FFF2-40B4-BE49-F238E27FC236}">
                <a16:creationId xmlns:a16="http://schemas.microsoft.com/office/drawing/2014/main" id="{F236EDC9-43AA-4B2D-A110-D74EDF7F88FF}"/>
              </a:ext>
            </a:extLst>
          </p:cNvPr>
          <p:cNvSpPr>
            <a:spLocks/>
          </p:cNvSpPr>
          <p:nvPr/>
        </p:nvSpPr>
        <p:spPr bwMode="auto">
          <a:xfrm>
            <a:off x="8534863" y="5487814"/>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51">
            <a:extLst>
              <a:ext uri="{FF2B5EF4-FFF2-40B4-BE49-F238E27FC236}">
                <a16:creationId xmlns:a16="http://schemas.microsoft.com/office/drawing/2014/main" id="{009F319C-F8FA-4599-AFDB-7DE37710E655}"/>
              </a:ext>
            </a:extLst>
          </p:cNvPr>
          <p:cNvSpPr>
            <a:spLocks/>
          </p:cNvSpPr>
          <p:nvPr/>
        </p:nvSpPr>
        <p:spPr bwMode="auto">
          <a:xfrm rot="16200000">
            <a:off x="-426207" y="13439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Subtitle 2">
            <a:extLst>
              <a:ext uri="{FF2B5EF4-FFF2-40B4-BE49-F238E27FC236}">
                <a16:creationId xmlns:a16="http://schemas.microsoft.com/office/drawing/2014/main" id="{24242090-06FC-4D25-847D-D4B3DFAFEDE8}"/>
              </a:ext>
            </a:extLst>
          </p:cNvPr>
          <p:cNvSpPr>
            <a:spLocks noGrp="1"/>
          </p:cNvSpPr>
          <p:nvPr>
            <p:ph type="subTitle" idx="1"/>
          </p:nvPr>
        </p:nvSpPr>
        <p:spPr>
          <a:xfrm>
            <a:off x="899303" y="4233863"/>
            <a:ext cx="4965033" cy="1158595"/>
          </a:xfrm>
        </p:spPr>
        <p:txBody>
          <a:bodyPr>
            <a:normAutofit/>
          </a:bodyPr>
          <a:lstStyle>
            <a:lvl1pPr marL="0" indent="0" algn="l">
              <a:buNone/>
              <a:defRPr sz="2800">
                <a:solidFill>
                  <a:schemeClr val="accent1"/>
                </a:solidFill>
                <a:latin typeface="Raleway Light" panose="020B04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9" name="Title 1">
            <a:extLst>
              <a:ext uri="{FF2B5EF4-FFF2-40B4-BE49-F238E27FC236}">
                <a16:creationId xmlns:a16="http://schemas.microsoft.com/office/drawing/2014/main" id="{3E48D9ED-1198-4E94-A259-4174E78FD83F}"/>
              </a:ext>
            </a:extLst>
          </p:cNvPr>
          <p:cNvSpPr>
            <a:spLocks noGrp="1"/>
          </p:cNvSpPr>
          <p:nvPr>
            <p:ph type="ctrTitle"/>
          </p:nvPr>
        </p:nvSpPr>
        <p:spPr>
          <a:xfrm>
            <a:off x="899305" y="1896782"/>
            <a:ext cx="4965032" cy="1747839"/>
          </a:xfrm>
        </p:spPr>
        <p:txBody>
          <a:bodyPr anchor="t"/>
          <a:lstStyle>
            <a:lvl1pPr algn="l">
              <a:defRPr sz="4800" b="1"/>
            </a:lvl1pPr>
          </a:lstStyle>
          <a:p>
            <a:r>
              <a:rPr lang="en-US" dirty="0"/>
              <a:t>Click to edit Master title style</a:t>
            </a:r>
          </a:p>
        </p:txBody>
      </p:sp>
      <p:pic>
        <p:nvPicPr>
          <p:cNvPr id="36" name="Picture 35" hidden="1">
            <a:extLst>
              <a:ext uri="{FF2B5EF4-FFF2-40B4-BE49-F238E27FC236}">
                <a16:creationId xmlns:a16="http://schemas.microsoft.com/office/drawing/2014/main" id="{0919503D-AEC3-44A2-BAE9-2CE5BC7668E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5" name="Picture 4" descr="A logo for a company&#10;&#10;Description automatically generated">
            <a:extLst>
              <a:ext uri="{FF2B5EF4-FFF2-40B4-BE49-F238E27FC236}">
                <a16:creationId xmlns:a16="http://schemas.microsoft.com/office/drawing/2014/main" id="{7B1E4235-8C90-1B6C-0581-B08135C453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1594053648"/>
      </p:ext>
    </p:extLst>
  </p:cSld>
  <p:clrMapOvr>
    <a:masterClrMapping/>
  </p:clrMapOvr>
  <p:extLst>
    <p:ext uri="{DCECCB84-F9BA-43D5-87BE-67443E8EF086}">
      <p15:sldGuideLst xmlns:p15="http://schemas.microsoft.com/office/powerpoint/2012/main">
        <p15:guide id="1" pos="3840">
          <p15:clr>
            <a:srgbClr val="FBAE40"/>
          </p15:clr>
        </p15:guide>
        <p15:guide id="2" pos="6936">
          <p15:clr>
            <a:srgbClr val="FBAE40"/>
          </p15:clr>
        </p15:guide>
        <p15:guide id="3" orient="horz" pos="14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I_Title_Bullets_Photo_LEFT_WHITE">
    <p:spTree>
      <p:nvGrpSpPr>
        <p:cNvPr id="1" name=""/>
        <p:cNvGrpSpPr/>
        <p:nvPr/>
      </p:nvGrpSpPr>
      <p:grpSpPr>
        <a:xfrm>
          <a:off x="0" y="0"/>
          <a:ext cx="0" cy="0"/>
          <a:chOff x="0" y="0"/>
          <a:chExt cx="0" cy="0"/>
        </a:xfrm>
      </p:grpSpPr>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55">
            <a:extLst>
              <a:ext uri="{FF2B5EF4-FFF2-40B4-BE49-F238E27FC236}">
                <a16:creationId xmlns:a16="http://schemas.microsoft.com/office/drawing/2014/main" id="{92FA47C4-EAF4-4D61-988F-38E828660783}"/>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0" y="0"/>
            <a:ext cx="5405438" cy="6656832"/>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5809129" y="1097503"/>
            <a:ext cx="5544671"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5809128" y="2873110"/>
            <a:ext cx="5544671"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hidden="1">
            <a:extLst>
              <a:ext uri="{FF2B5EF4-FFF2-40B4-BE49-F238E27FC236}">
                <a16:creationId xmlns:a16="http://schemas.microsoft.com/office/drawing/2014/main" id="{C85F41F1-8970-4744-9324-C67789DB14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7" name="Picture 6" descr="A logo for a company&#10;&#10;Description automatically generated">
            <a:extLst>
              <a:ext uri="{FF2B5EF4-FFF2-40B4-BE49-F238E27FC236}">
                <a16:creationId xmlns:a16="http://schemas.microsoft.com/office/drawing/2014/main" id="{5A50641B-E229-8F3B-8EB0-6525E3F6CF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913677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_Title_Bullets_Photo_LEFT_LIGHT_BLU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0" y="0"/>
            <a:ext cx="5405438" cy="6656832"/>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5809129" y="1097503"/>
            <a:ext cx="5544671"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5809128" y="2873110"/>
            <a:ext cx="5544671"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hidden="1">
            <a:extLst>
              <a:ext uri="{FF2B5EF4-FFF2-40B4-BE49-F238E27FC236}">
                <a16:creationId xmlns:a16="http://schemas.microsoft.com/office/drawing/2014/main" id="{C85F41F1-8970-4744-9324-C67789DB14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7" name="Picture 6" descr="A logo for a company&#10;&#10;Description automatically generated">
            <a:extLst>
              <a:ext uri="{FF2B5EF4-FFF2-40B4-BE49-F238E27FC236}">
                <a16:creationId xmlns:a16="http://schemas.microsoft.com/office/drawing/2014/main" id="{F2401706-78D9-6BD5-2107-B48C27AD1D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13485555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_Title_Bullets_Photo_LEFT_MED_BLUE">
    <p:bg>
      <p:bgPr>
        <a:solidFill>
          <a:srgbClr val="A7BBC9"/>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0" y="0"/>
            <a:ext cx="5405438" cy="6656832"/>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5809129" y="1097503"/>
            <a:ext cx="5544671"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5809128" y="2873110"/>
            <a:ext cx="5544671"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hidden="1">
            <a:extLst>
              <a:ext uri="{FF2B5EF4-FFF2-40B4-BE49-F238E27FC236}">
                <a16:creationId xmlns:a16="http://schemas.microsoft.com/office/drawing/2014/main" id="{C85F41F1-8970-4744-9324-C67789DB14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7" name="Picture 6" descr="A logo for a company&#10;&#10;Description automatically generated">
            <a:extLst>
              <a:ext uri="{FF2B5EF4-FFF2-40B4-BE49-F238E27FC236}">
                <a16:creationId xmlns:a16="http://schemas.microsoft.com/office/drawing/2014/main" id="{E54BB636-88C9-B68D-A6B8-47DA2441A8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2551013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MI_Title_Bullets_3_Photos_LEF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1748118" y="780570"/>
            <a:ext cx="9605681" cy="62481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491319" y="4661409"/>
            <a:ext cx="8536530" cy="1814737"/>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reeform 51">
            <a:extLst>
              <a:ext uri="{FF2B5EF4-FFF2-40B4-BE49-F238E27FC236}">
                <a16:creationId xmlns:a16="http://schemas.microsoft.com/office/drawing/2014/main" id="{F92CED13-F7E3-4D7A-B5FF-3002CBA5020B}"/>
              </a:ext>
            </a:extLst>
          </p:cNvPr>
          <p:cNvSpPr>
            <a:spLocks/>
          </p:cNvSpPr>
          <p:nvPr userDrawn="1"/>
        </p:nvSpPr>
        <p:spPr bwMode="auto">
          <a:xfrm>
            <a:off x="1300542"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Picture Placeholder 6">
            <a:extLst>
              <a:ext uri="{FF2B5EF4-FFF2-40B4-BE49-F238E27FC236}">
                <a16:creationId xmlns:a16="http://schemas.microsoft.com/office/drawing/2014/main" id="{0DFE892B-A1DE-4E55-8FA0-6CA896AA7CE2}"/>
              </a:ext>
            </a:extLst>
          </p:cNvPr>
          <p:cNvSpPr>
            <a:spLocks noGrp="1"/>
          </p:cNvSpPr>
          <p:nvPr>
            <p:ph type="pic" sz="quarter" idx="15"/>
          </p:nvPr>
        </p:nvSpPr>
        <p:spPr>
          <a:xfrm>
            <a:off x="647700" y="1879599"/>
            <a:ext cx="3200400" cy="2377440"/>
          </a:xfrm>
        </p:spPr>
        <p:txBody>
          <a:bodyPr/>
          <a:lstStyle/>
          <a:p>
            <a:endParaRPr lang="en-US" dirty="0"/>
          </a:p>
        </p:txBody>
      </p:sp>
      <p:sp>
        <p:nvSpPr>
          <p:cNvPr id="12" name="Picture Placeholder 11">
            <a:extLst>
              <a:ext uri="{FF2B5EF4-FFF2-40B4-BE49-F238E27FC236}">
                <a16:creationId xmlns:a16="http://schemas.microsoft.com/office/drawing/2014/main" id="{31BFDA2F-5B20-420F-BDB2-C530EBFF4391}"/>
              </a:ext>
            </a:extLst>
          </p:cNvPr>
          <p:cNvSpPr>
            <a:spLocks noGrp="1"/>
          </p:cNvSpPr>
          <p:nvPr>
            <p:ph type="pic" sz="quarter" idx="16"/>
          </p:nvPr>
        </p:nvSpPr>
        <p:spPr>
          <a:xfrm>
            <a:off x="4495800" y="1879600"/>
            <a:ext cx="3200400" cy="2378075"/>
          </a:xfrm>
        </p:spPr>
        <p:txBody>
          <a:bodyPr/>
          <a:lstStyle/>
          <a:p>
            <a:endParaRPr lang="en-US" dirty="0"/>
          </a:p>
        </p:txBody>
      </p:sp>
      <p:sp>
        <p:nvSpPr>
          <p:cNvPr id="18" name="Picture Placeholder 17">
            <a:extLst>
              <a:ext uri="{FF2B5EF4-FFF2-40B4-BE49-F238E27FC236}">
                <a16:creationId xmlns:a16="http://schemas.microsoft.com/office/drawing/2014/main" id="{397970E3-000D-4537-8714-F69DA503B999}"/>
              </a:ext>
            </a:extLst>
          </p:cNvPr>
          <p:cNvSpPr>
            <a:spLocks noGrp="1"/>
          </p:cNvSpPr>
          <p:nvPr>
            <p:ph type="pic" sz="quarter" idx="17"/>
          </p:nvPr>
        </p:nvSpPr>
        <p:spPr>
          <a:xfrm>
            <a:off x="8343900" y="1895934"/>
            <a:ext cx="3200400" cy="2374900"/>
          </a:xfrm>
        </p:spPr>
        <p:txBody>
          <a:bodyPr/>
          <a:lstStyle/>
          <a:p>
            <a:endParaRPr lang="en-US" dirty="0"/>
          </a:p>
        </p:txBody>
      </p:sp>
      <p:sp>
        <p:nvSpPr>
          <p:cNvPr id="16" name="Freeform 55">
            <a:extLst>
              <a:ext uri="{FF2B5EF4-FFF2-40B4-BE49-F238E27FC236}">
                <a16:creationId xmlns:a16="http://schemas.microsoft.com/office/drawing/2014/main" id="{F1F6F789-6DD5-455D-8069-8F0260F26191}"/>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17" name="Picture 16" hidden="1">
            <a:extLst>
              <a:ext uri="{FF2B5EF4-FFF2-40B4-BE49-F238E27FC236}">
                <a16:creationId xmlns:a16="http://schemas.microsoft.com/office/drawing/2014/main" id="{1C44B748-B702-4703-8FD8-125392F0DF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6" name="Picture 5" descr="A logo for a company&#10;&#10;Description automatically generated">
            <a:extLst>
              <a:ext uri="{FF2B5EF4-FFF2-40B4-BE49-F238E27FC236}">
                <a16:creationId xmlns:a16="http://schemas.microsoft.com/office/drawing/2014/main" id="{9349D349-5421-0F15-ED01-C62A12741E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5870675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MI_Title_Bullets_3_Photos_LEFT_LIGHT_BLU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1748118" y="780570"/>
            <a:ext cx="9605681" cy="62481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491319" y="4661409"/>
            <a:ext cx="8536530" cy="1814737"/>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reeform 51">
            <a:extLst>
              <a:ext uri="{FF2B5EF4-FFF2-40B4-BE49-F238E27FC236}">
                <a16:creationId xmlns:a16="http://schemas.microsoft.com/office/drawing/2014/main" id="{F92CED13-F7E3-4D7A-B5FF-3002CBA5020B}"/>
              </a:ext>
            </a:extLst>
          </p:cNvPr>
          <p:cNvSpPr>
            <a:spLocks/>
          </p:cNvSpPr>
          <p:nvPr userDrawn="1"/>
        </p:nvSpPr>
        <p:spPr bwMode="auto">
          <a:xfrm>
            <a:off x="1300542"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19" name="Picture 18" hidden="1">
            <a:extLst>
              <a:ext uri="{FF2B5EF4-FFF2-40B4-BE49-F238E27FC236}">
                <a16:creationId xmlns:a16="http://schemas.microsoft.com/office/drawing/2014/main" id="{F975C07D-8C76-4F89-AAE6-47F359E527C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sp>
        <p:nvSpPr>
          <p:cNvPr id="7" name="Picture Placeholder 6">
            <a:extLst>
              <a:ext uri="{FF2B5EF4-FFF2-40B4-BE49-F238E27FC236}">
                <a16:creationId xmlns:a16="http://schemas.microsoft.com/office/drawing/2014/main" id="{0DFE892B-A1DE-4E55-8FA0-6CA896AA7CE2}"/>
              </a:ext>
            </a:extLst>
          </p:cNvPr>
          <p:cNvSpPr>
            <a:spLocks noGrp="1"/>
          </p:cNvSpPr>
          <p:nvPr>
            <p:ph type="pic" sz="quarter" idx="15"/>
          </p:nvPr>
        </p:nvSpPr>
        <p:spPr>
          <a:xfrm>
            <a:off x="647700" y="1879599"/>
            <a:ext cx="3200400" cy="2377440"/>
          </a:xfrm>
        </p:spPr>
        <p:txBody>
          <a:bodyPr/>
          <a:lstStyle/>
          <a:p>
            <a:endParaRPr lang="en-US" dirty="0"/>
          </a:p>
        </p:txBody>
      </p:sp>
      <p:sp>
        <p:nvSpPr>
          <p:cNvPr id="12" name="Picture Placeholder 11">
            <a:extLst>
              <a:ext uri="{FF2B5EF4-FFF2-40B4-BE49-F238E27FC236}">
                <a16:creationId xmlns:a16="http://schemas.microsoft.com/office/drawing/2014/main" id="{31BFDA2F-5B20-420F-BDB2-C530EBFF4391}"/>
              </a:ext>
            </a:extLst>
          </p:cNvPr>
          <p:cNvSpPr>
            <a:spLocks noGrp="1"/>
          </p:cNvSpPr>
          <p:nvPr>
            <p:ph type="pic" sz="quarter" idx="16"/>
          </p:nvPr>
        </p:nvSpPr>
        <p:spPr>
          <a:xfrm>
            <a:off x="4495800" y="1879600"/>
            <a:ext cx="3200400" cy="2378075"/>
          </a:xfrm>
        </p:spPr>
        <p:txBody>
          <a:bodyPr/>
          <a:lstStyle/>
          <a:p>
            <a:endParaRPr lang="en-US" dirty="0"/>
          </a:p>
        </p:txBody>
      </p:sp>
      <p:sp>
        <p:nvSpPr>
          <p:cNvPr id="18" name="Picture Placeholder 17">
            <a:extLst>
              <a:ext uri="{FF2B5EF4-FFF2-40B4-BE49-F238E27FC236}">
                <a16:creationId xmlns:a16="http://schemas.microsoft.com/office/drawing/2014/main" id="{397970E3-000D-4537-8714-F69DA503B999}"/>
              </a:ext>
            </a:extLst>
          </p:cNvPr>
          <p:cNvSpPr>
            <a:spLocks noGrp="1"/>
          </p:cNvSpPr>
          <p:nvPr>
            <p:ph type="pic" sz="quarter" idx="17"/>
          </p:nvPr>
        </p:nvSpPr>
        <p:spPr>
          <a:xfrm>
            <a:off x="8343900" y="1895934"/>
            <a:ext cx="3200400" cy="2374900"/>
          </a:xfrm>
        </p:spPr>
        <p:txBody>
          <a:bodyPr/>
          <a:lstStyle/>
          <a:p>
            <a:endParaRPr lang="en-US" dirty="0"/>
          </a:p>
        </p:txBody>
      </p:sp>
      <p:pic>
        <p:nvPicPr>
          <p:cNvPr id="6" name="Picture 5" descr="A logo for a company&#10;&#10;Description automatically generated">
            <a:extLst>
              <a:ext uri="{FF2B5EF4-FFF2-40B4-BE49-F238E27FC236}">
                <a16:creationId xmlns:a16="http://schemas.microsoft.com/office/drawing/2014/main" id="{6450B370-4FAB-5E21-A69A-C29FAC3100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1682949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MI_Title_Bullets_3_Photos_LEFT_MED_BLUE">
    <p:bg>
      <p:bgPr>
        <a:solidFill>
          <a:srgbClr val="A7BBC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1748118" y="780570"/>
            <a:ext cx="9605681" cy="62481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491319" y="4661409"/>
            <a:ext cx="8536530" cy="1814737"/>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reeform 51">
            <a:extLst>
              <a:ext uri="{FF2B5EF4-FFF2-40B4-BE49-F238E27FC236}">
                <a16:creationId xmlns:a16="http://schemas.microsoft.com/office/drawing/2014/main" id="{F92CED13-F7E3-4D7A-B5FF-3002CBA5020B}"/>
              </a:ext>
            </a:extLst>
          </p:cNvPr>
          <p:cNvSpPr>
            <a:spLocks/>
          </p:cNvSpPr>
          <p:nvPr userDrawn="1"/>
        </p:nvSpPr>
        <p:spPr bwMode="auto">
          <a:xfrm>
            <a:off x="1300542"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19" name="Picture 18" hidden="1">
            <a:extLst>
              <a:ext uri="{FF2B5EF4-FFF2-40B4-BE49-F238E27FC236}">
                <a16:creationId xmlns:a16="http://schemas.microsoft.com/office/drawing/2014/main" id="{F975C07D-8C76-4F89-AAE6-47F359E527C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sp>
        <p:nvSpPr>
          <p:cNvPr id="7" name="Picture Placeholder 6">
            <a:extLst>
              <a:ext uri="{FF2B5EF4-FFF2-40B4-BE49-F238E27FC236}">
                <a16:creationId xmlns:a16="http://schemas.microsoft.com/office/drawing/2014/main" id="{0DFE892B-A1DE-4E55-8FA0-6CA896AA7CE2}"/>
              </a:ext>
            </a:extLst>
          </p:cNvPr>
          <p:cNvSpPr>
            <a:spLocks noGrp="1"/>
          </p:cNvSpPr>
          <p:nvPr>
            <p:ph type="pic" sz="quarter" idx="15"/>
          </p:nvPr>
        </p:nvSpPr>
        <p:spPr>
          <a:xfrm>
            <a:off x="647700" y="1879599"/>
            <a:ext cx="3200400" cy="2377440"/>
          </a:xfrm>
        </p:spPr>
        <p:txBody>
          <a:bodyPr/>
          <a:lstStyle/>
          <a:p>
            <a:endParaRPr lang="en-US" dirty="0"/>
          </a:p>
        </p:txBody>
      </p:sp>
      <p:sp>
        <p:nvSpPr>
          <p:cNvPr id="12" name="Picture Placeholder 11">
            <a:extLst>
              <a:ext uri="{FF2B5EF4-FFF2-40B4-BE49-F238E27FC236}">
                <a16:creationId xmlns:a16="http://schemas.microsoft.com/office/drawing/2014/main" id="{31BFDA2F-5B20-420F-BDB2-C530EBFF4391}"/>
              </a:ext>
            </a:extLst>
          </p:cNvPr>
          <p:cNvSpPr>
            <a:spLocks noGrp="1"/>
          </p:cNvSpPr>
          <p:nvPr>
            <p:ph type="pic" sz="quarter" idx="16"/>
          </p:nvPr>
        </p:nvSpPr>
        <p:spPr>
          <a:xfrm>
            <a:off x="4495800" y="1879600"/>
            <a:ext cx="3200400" cy="2378075"/>
          </a:xfrm>
        </p:spPr>
        <p:txBody>
          <a:bodyPr/>
          <a:lstStyle/>
          <a:p>
            <a:endParaRPr lang="en-US" dirty="0"/>
          </a:p>
        </p:txBody>
      </p:sp>
      <p:sp>
        <p:nvSpPr>
          <p:cNvPr id="18" name="Picture Placeholder 17">
            <a:extLst>
              <a:ext uri="{FF2B5EF4-FFF2-40B4-BE49-F238E27FC236}">
                <a16:creationId xmlns:a16="http://schemas.microsoft.com/office/drawing/2014/main" id="{397970E3-000D-4537-8714-F69DA503B999}"/>
              </a:ext>
            </a:extLst>
          </p:cNvPr>
          <p:cNvSpPr>
            <a:spLocks noGrp="1"/>
          </p:cNvSpPr>
          <p:nvPr>
            <p:ph type="pic" sz="quarter" idx="17"/>
          </p:nvPr>
        </p:nvSpPr>
        <p:spPr>
          <a:xfrm>
            <a:off x="8343900" y="1895934"/>
            <a:ext cx="3200400" cy="2374900"/>
          </a:xfrm>
        </p:spPr>
        <p:txBody>
          <a:bodyPr/>
          <a:lstStyle/>
          <a:p>
            <a:endParaRPr lang="en-US" dirty="0"/>
          </a:p>
        </p:txBody>
      </p:sp>
      <p:pic>
        <p:nvPicPr>
          <p:cNvPr id="6" name="Picture 5" descr="A logo for a company&#10;&#10;Description automatically generated">
            <a:extLst>
              <a:ext uri="{FF2B5EF4-FFF2-40B4-BE49-F238E27FC236}">
                <a16:creationId xmlns:a16="http://schemas.microsoft.com/office/drawing/2014/main" id="{4420E1E6-90A5-C879-D6A4-CAD12F1ABA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3782070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I_Title_Bullets_Photo_RIGHT_WHIT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6728618" y="0"/>
            <a:ext cx="5405438" cy="6624795"/>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201698" y="1097503"/>
            <a:ext cx="5894302"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201697" y="2873110"/>
            <a:ext cx="5894302"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hidden="1">
            <a:extLst>
              <a:ext uri="{FF2B5EF4-FFF2-40B4-BE49-F238E27FC236}">
                <a16:creationId xmlns:a16="http://schemas.microsoft.com/office/drawing/2014/main" id="{DA142A9A-2CA5-43FF-BD4E-8ABA47CC59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11" name="Picture 10">
            <a:extLst>
              <a:ext uri="{FF2B5EF4-FFF2-40B4-BE49-F238E27FC236}">
                <a16:creationId xmlns:a16="http://schemas.microsoft.com/office/drawing/2014/main" id="{4F18ECFB-692E-683E-F00F-D4390F976D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41468" y="5804572"/>
            <a:ext cx="1905000" cy="807275"/>
          </a:xfrm>
          <a:prstGeom prst="rect">
            <a:avLst/>
          </a:prstGeom>
        </p:spPr>
      </p:pic>
    </p:spTree>
    <p:extLst>
      <p:ext uri="{BB962C8B-B14F-4D97-AF65-F5344CB8AC3E}">
        <p14:creationId xmlns:p14="http://schemas.microsoft.com/office/powerpoint/2010/main" val="12027925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I_Title_Bullets_Photo_RIGHT_LIGHT_BLU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6728618" y="0"/>
            <a:ext cx="5405438" cy="6624795"/>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201698" y="1097503"/>
            <a:ext cx="5894302"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201697" y="2873110"/>
            <a:ext cx="5894302"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hidden="1">
            <a:extLst>
              <a:ext uri="{FF2B5EF4-FFF2-40B4-BE49-F238E27FC236}">
                <a16:creationId xmlns:a16="http://schemas.microsoft.com/office/drawing/2014/main" id="{DC62CFD3-B039-49E3-BC7B-2D0FD855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9585" y="5522051"/>
            <a:ext cx="1592211" cy="1041478"/>
          </a:xfrm>
          <a:prstGeom prst="rect">
            <a:avLst/>
          </a:prstGeom>
        </p:spPr>
      </p:pic>
      <p:pic>
        <p:nvPicPr>
          <p:cNvPr id="12" name="Picture 11">
            <a:extLst>
              <a:ext uri="{FF2B5EF4-FFF2-40B4-BE49-F238E27FC236}">
                <a16:creationId xmlns:a16="http://schemas.microsoft.com/office/drawing/2014/main" id="{A533D4A4-98B7-F54E-64D5-787403D900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41468" y="5804572"/>
            <a:ext cx="1905000" cy="807275"/>
          </a:xfrm>
          <a:prstGeom prst="rect">
            <a:avLst/>
          </a:prstGeom>
        </p:spPr>
      </p:pic>
    </p:spTree>
    <p:extLst>
      <p:ext uri="{BB962C8B-B14F-4D97-AF65-F5344CB8AC3E}">
        <p14:creationId xmlns:p14="http://schemas.microsoft.com/office/powerpoint/2010/main" val="1789754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I_Title_Bullets_Photo_RIGHT_MED_BLUE">
    <p:bg>
      <p:bgPr>
        <a:solidFill>
          <a:srgbClr val="A7BBC9"/>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5EFF6C8-3CA5-4D44-B5D4-9FD386639683}"/>
              </a:ext>
            </a:extLst>
          </p:cNvPr>
          <p:cNvSpPr>
            <a:spLocks noGrp="1"/>
          </p:cNvSpPr>
          <p:nvPr>
            <p:ph type="pic" sz="quarter" idx="13"/>
          </p:nvPr>
        </p:nvSpPr>
        <p:spPr>
          <a:xfrm>
            <a:off x="6728618" y="0"/>
            <a:ext cx="5405438" cy="6624795"/>
          </a:xfrm>
        </p:spPr>
        <p:txBody>
          <a:bodyPr/>
          <a:lstStyle/>
          <a:p>
            <a:endParaRPr lang="en-US" dirty="0"/>
          </a:p>
        </p:txBody>
      </p:sp>
      <p:sp>
        <p:nvSpPr>
          <p:cNvPr id="2" name="Title 1">
            <a:extLst>
              <a:ext uri="{FF2B5EF4-FFF2-40B4-BE49-F238E27FC236}">
                <a16:creationId xmlns:a16="http://schemas.microsoft.com/office/drawing/2014/main" id="{0158A38A-B342-4BB6-AAF9-C216533E586F}"/>
              </a:ext>
            </a:extLst>
          </p:cNvPr>
          <p:cNvSpPr>
            <a:spLocks noGrp="1"/>
          </p:cNvSpPr>
          <p:nvPr>
            <p:ph type="title"/>
          </p:nvPr>
        </p:nvSpPr>
        <p:spPr>
          <a:xfrm>
            <a:off x="201698" y="1097503"/>
            <a:ext cx="5894302" cy="1201944"/>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DCC6321-4A02-4AA8-A11D-816C5B0CD373}"/>
              </a:ext>
            </a:extLst>
          </p:cNvPr>
          <p:cNvSpPr>
            <a:spLocks noGrp="1"/>
          </p:cNvSpPr>
          <p:nvPr>
            <p:ph type="dt" sz="half" idx="10"/>
          </p:nvPr>
        </p:nvSpPr>
        <p:spPr/>
        <p:txBody>
          <a:bodyPr/>
          <a:lstStyle/>
          <a:p>
            <a:fld id="{0CF9711E-1A0C-44E9-84F9-66CDD803E611}" type="datetimeFigureOut">
              <a:rPr lang="en-US" smtClean="0"/>
              <a:pPr/>
              <a:t>10/13/2026</a:t>
            </a:fld>
            <a:endParaRPr lang="en-US" dirty="0"/>
          </a:p>
        </p:txBody>
      </p:sp>
      <p:sp>
        <p:nvSpPr>
          <p:cNvPr id="4" name="Footer Placeholder 3">
            <a:extLst>
              <a:ext uri="{FF2B5EF4-FFF2-40B4-BE49-F238E27FC236}">
                <a16:creationId xmlns:a16="http://schemas.microsoft.com/office/drawing/2014/main" id="{B68F089D-87DF-40E9-A7D4-E5A86046EA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FC196C-3C46-48D0-AC3E-AC0AD904910B}"/>
              </a:ext>
            </a:extLst>
          </p:cNvPr>
          <p:cNvSpPr>
            <a:spLocks noGrp="1"/>
          </p:cNvSpPr>
          <p:nvPr>
            <p:ph type="sldNum" sz="quarter" idx="12"/>
          </p:nvPr>
        </p:nvSpPr>
        <p:spPr/>
        <p:txBody>
          <a:bodyPr/>
          <a:lstStyle/>
          <a:p>
            <a:fld id="{D4E1DEEA-C9D7-4BBD-B5BD-995B612C56E5}" type="slidenum">
              <a:rPr lang="en-US" smtClean="0"/>
              <a:pPr/>
              <a:t>‹#›</a:t>
            </a:fld>
            <a:endParaRPr lang="en-US" dirty="0"/>
          </a:p>
        </p:txBody>
      </p:sp>
      <p:sp>
        <p:nvSpPr>
          <p:cNvPr id="6" name="Freeform 51">
            <a:extLst>
              <a:ext uri="{FF2B5EF4-FFF2-40B4-BE49-F238E27FC236}">
                <a16:creationId xmlns:a16="http://schemas.microsoft.com/office/drawing/2014/main" id="{82C8548F-70BC-4AD6-AC16-5543F983B0FE}"/>
              </a:ext>
            </a:extLst>
          </p:cNvPr>
          <p:cNvSpPr>
            <a:spLocks/>
          </p:cNvSpPr>
          <p:nvPr userDrawn="1"/>
        </p:nvSpPr>
        <p:spPr bwMode="auto">
          <a:xfrm>
            <a:off x="5405251" y="0"/>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111">
            <a:extLst>
              <a:ext uri="{FF2B5EF4-FFF2-40B4-BE49-F238E27FC236}">
                <a16:creationId xmlns:a16="http://schemas.microsoft.com/office/drawing/2014/main" id="{40CE8F3A-989A-4509-A1E4-0A758FF0650C}"/>
              </a:ext>
            </a:extLst>
          </p:cNvPr>
          <p:cNvSpPr>
            <a:spLocks noChangeArrowheads="1"/>
          </p:cNvSpPr>
          <p:nvPr userDrawn="1"/>
        </p:nvSpPr>
        <p:spPr bwMode="auto">
          <a:xfrm>
            <a:off x="-1" y="6629400"/>
            <a:ext cx="8982075" cy="228600"/>
          </a:xfrm>
          <a:prstGeom prst="rect">
            <a:avLst/>
          </a:prstGeom>
          <a:solidFill>
            <a:srgbClr val="3D96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5">
            <a:extLst>
              <a:ext uri="{FF2B5EF4-FFF2-40B4-BE49-F238E27FC236}">
                <a16:creationId xmlns:a16="http://schemas.microsoft.com/office/drawing/2014/main" id="{66DCED43-8DC6-4F89-94CE-B6C09261A725}"/>
              </a:ext>
            </a:extLst>
          </p:cNvPr>
          <p:cNvSpPr>
            <a:spLocks/>
          </p:cNvSpPr>
          <p:nvPr userDrawn="1"/>
        </p:nvSpPr>
        <p:spPr bwMode="auto">
          <a:xfrm>
            <a:off x="8534863" y="5479268"/>
            <a:ext cx="3657137" cy="1378732"/>
          </a:xfrm>
          <a:custGeom>
            <a:avLst/>
            <a:gdLst>
              <a:gd name="T0" fmla="*/ 0 w 2274"/>
              <a:gd name="T1" fmla="*/ 1120 h 1120"/>
              <a:gd name="T2" fmla="*/ 2274 w 2274"/>
              <a:gd name="T3" fmla="*/ 1120 h 1120"/>
              <a:gd name="T4" fmla="*/ 2274 w 2274"/>
              <a:gd name="T5" fmla="*/ 543 h 1120"/>
              <a:gd name="T6" fmla="*/ 1540 w 2274"/>
              <a:gd name="T7" fmla="*/ 0 h 1120"/>
              <a:gd name="T8" fmla="*/ 0 w 2274"/>
              <a:gd name="T9" fmla="*/ 1120 h 1120"/>
              <a:gd name="connsiteX0" fmla="*/ 0 w 9636"/>
              <a:gd name="connsiteY0" fmla="*/ 9944 h 10000"/>
              <a:gd name="connsiteX1" fmla="*/ 9636 w 9636"/>
              <a:gd name="connsiteY1" fmla="*/ 10000 h 10000"/>
              <a:gd name="connsiteX2" fmla="*/ 9636 w 9636"/>
              <a:gd name="connsiteY2" fmla="*/ 4848 h 10000"/>
              <a:gd name="connsiteX3" fmla="*/ 6408 w 9636"/>
              <a:gd name="connsiteY3" fmla="*/ 0 h 10000"/>
              <a:gd name="connsiteX4" fmla="*/ 0 w 9636"/>
              <a:gd name="connsiteY4" fmla="*/ 9944 h 10000"/>
              <a:gd name="connsiteX0" fmla="*/ 0 w 10042"/>
              <a:gd name="connsiteY0" fmla="*/ 9944 h 10000"/>
              <a:gd name="connsiteX1" fmla="*/ 10042 w 10042"/>
              <a:gd name="connsiteY1" fmla="*/ 10000 h 10000"/>
              <a:gd name="connsiteX2" fmla="*/ 10042 w 10042"/>
              <a:gd name="connsiteY2" fmla="*/ 4848 h 10000"/>
              <a:gd name="connsiteX3" fmla="*/ 6692 w 10042"/>
              <a:gd name="connsiteY3" fmla="*/ 0 h 10000"/>
              <a:gd name="connsiteX4" fmla="*/ 0 w 10042"/>
              <a:gd name="connsiteY4" fmla="*/ 9944 h 10000"/>
              <a:gd name="connsiteX0" fmla="*/ 0 w 10042"/>
              <a:gd name="connsiteY0" fmla="*/ 9996 h 10052"/>
              <a:gd name="connsiteX1" fmla="*/ 10042 w 10042"/>
              <a:gd name="connsiteY1" fmla="*/ 10052 h 10052"/>
              <a:gd name="connsiteX2" fmla="*/ 10042 w 10042"/>
              <a:gd name="connsiteY2" fmla="*/ 4900 h 10052"/>
              <a:gd name="connsiteX3" fmla="*/ 6699 w 10042"/>
              <a:gd name="connsiteY3" fmla="*/ 0 h 10052"/>
              <a:gd name="connsiteX4" fmla="*/ 0 w 10042"/>
              <a:gd name="connsiteY4" fmla="*/ 9996 h 10052"/>
              <a:gd name="connsiteX0" fmla="*/ 0 w 10062"/>
              <a:gd name="connsiteY0" fmla="*/ 10048 h 10052"/>
              <a:gd name="connsiteX1" fmla="*/ 10062 w 10062"/>
              <a:gd name="connsiteY1" fmla="*/ 10052 h 10052"/>
              <a:gd name="connsiteX2" fmla="*/ 10062 w 10062"/>
              <a:gd name="connsiteY2" fmla="*/ 4900 h 10052"/>
              <a:gd name="connsiteX3" fmla="*/ 6719 w 10062"/>
              <a:gd name="connsiteY3" fmla="*/ 0 h 10052"/>
              <a:gd name="connsiteX4" fmla="*/ 0 w 10062"/>
              <a:gd name="connsiteY4" fmla="*/ 10048 h 1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 h="10052">
                <a:moveTo>
                  <a:pt x="0" y="10048"/>
                </a:moveTo>
                <a:lnTo>
                  <a:pt x="10062" y="10052"/>
                </a:lnTo>
                <a:lnTo>
                  <a:pt x="10062" y="4900"/>
                </a:lnTo>
                <a:lnTo>
                  <a:pt x="6719" y="0"/>
                </a:lnTo>
                <a:lnTo>
                  <a:pt x="0" y="100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Text Placeholder 13">
            <a:extLst>
              <a:ext uri="{FF2B5EF4-FFF2-40B4-BE49-F238E27FC236}">
                <a16:creationId xmlns:a16="http://schemas.microsoft.com/office/drawing/2014/main" id="{B86724C6-8639-42ED-9E9C-E6FDB14A6074}"/>
              </a:ext>
            </a:extLst>
          </p:cNvPr>
          <p:cNvSpPr>
            <a:spLocks noGrp="1"/>
          </p:cNvSpPr>
          <p:nvPr>
            <p:ph type="body" sz="quarter" idx="14"/>
          </p:nvPr>
        </p:nvSpPr>
        <p:spPr>
          <a:xfrm>
            <a:off x="201697" y="2873110"/>
            <a:ext cx="5894302" cy="2438478"/>
          </a:xfrm>
        </p:spPr>
        <p:txBody>
          <a:bodyPr/>
          <a:lstStyle>
            <a:lvl1pPr>
              <a:defRPr>
                <a:solidFill>
                  <a:schemeClr val="accent4"/>
                </a:solidFill>
                <a:latin typeface="Raleway" panose="020B0503030101060003" pitchFamily="34" charset="0"/>
              </a:defRPr>
            </a:lvl1pPr>
            <a:lvl2pPr>
              <a:defRPr>
                <a:latin typeface="Raleway" panose="020B0503030101060003" pitchFamily="34" charset="0"/>
              </a:defRPr>
            </a:lvl2pPr>
            <a:lvl3pPr>
              <a:defRPr>
                <a:latin typeface="Raleway" panose="020B0503030101060003" pitchFamily="34" charset="0"/>
              </a:defRPr>
            </a:lvl3pPr>
            <a:lvl4pPr>
              <a:defRPr>
                <a:latin typeface="Raleway" panose="020B0503030101060003" pitchFamily="34" charset="0"/>
              </a:defRPr>
            </a:lvl4pPr>
            <a:lvl5pPr>
              <a:defRPr>
                <a:latin typeface="Raleway" panose="020B050303010106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hidden="1">
            <a:extLst>
              <a:ext uri="{FF2B5EF4-FFF2-40B4-BE49-F238E27FC236}">
                <a16:creationId xmlns:a16="http://schemas.microsoft.com/office/drawing/2014/main" id="{DC62CFD3-B039-49E3-BC7B-2D0FD855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9585" y="5522051"/>
            <a:ext cx="1592211" cy="1041478"/>
          </a:xfrm>
          <a:prstGeom prst="rect">
            <a:avLst/>
          </a:prstGeom>
        </p:spPr>
      </p:pic>
      <p:pic>
        <p:nvPicPr>
          <p:cNvPr id="7" name="Picture 6" descr="A logo for a company&#10;&#10;Description automatically generated">
            <a:extLst>
              <a:ext uri="{FF2B5EF4-FFF2-40B4-BE49-F238E27FC236}">
                <a16:creationId xmlns:a16="http://schemas.microsoft.com/office/drawing/2014/main" id="{00B2609E-7594-3F5C-EF82-0C16D5714C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755" y="4778243"/>
            <a:ext cx="3344780" cy="2584602"/>
          </a:xfrm>
          <a:prstGeom prst="rect">
            <a:avLst/>
          </a:prstGeom>
        </p:spPr>
      </p:pic>
    </p:spTree>
    <p:extLst>
      <p:ext uri="{BB962C8B-B14F-4D97-AF65-F5344CB8AC3E}">
        <p14:creationId xmlns:p14="http://schemas.microsoft.com/office/powerpoint/2010/main" val="5948755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I_Quote_WHITE">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0A1FFF-0612-4953-A76E-5E57D612B5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04024"/>
            <a:ext cx="12192000" cy="4329528"/>
          </a:xfrm>
          <a:prstGeom prst="rect">
            <a:avLst/>
          </a:prstGeom>
        </p:spPr>
      </p:pic>
      <p:sp>
        <p:nvSpPr>
          <p:cNvPr id="2" name="Date Placeholder 1">
            <a:extLst>
              <a:ext uri="{FF2B5EF4-FFF2-40B4-BE49-F238E27FC236}">
                <a16:creationId xmlns:a16="http://schemas.microsoft.com/office/drawing/2014/main" id="{2C7C4D68-07E1-4528-9175-D0136D2B9E3E}"/>
              </a:ext>
            </a:extLst>
          </p:cNvPr>
          <p:cNvSpPr>
            <a:spLocks noGrp="1"/>
          </p:cNvSpPr>
          <p:nvPr>
            <p:ph type="dt" sz="half" idx="10"/>
          </p:nvPr>
        </p:nvSpPr>
        <p:spPr/>
        <p:txBody>
          <a:bodyPr/>
          <a:lstStyle/>
          <a:p>
            <a:fld id="{FC41EC94-C4C6-4549-A5FB-C0E1BF6EE1D7}" type="datetimeFigureOut">
              <a:rPr lang="en-US" smtClean="0"/>
              <a:t>10/13/2026</a:t>
            </a:fld>
            <a:endParaRPr lang="en-US" dirty="0"/>
          </a:p>
        </p:txBody>
      </p:sp>
      <p:sp>
        <p:nvSpPr>
          <p:cNvPr id="3" name="Footer Placeholder 2">
            <a:extLst>
              <a:ext uri="{FF2B5EF4-FFF2-40B4-BE49-F238E27FC236}">
                <a16:creationId xmlns:a16="http://schemas.microsoft.com/office/drawing/2014/main" id="{75DCFE2A-5C55-462B-8906-7B0BC79EEB5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B436AA-7E2C-4B8D-9725-C7712910E349}"/>
              </a:ext>
            </a:extLst>
          </p:cNvPr>
          <p:cNvSpPr>
            <a:spLocks noGrp="1"/>
          </p:cNvSpPr>
          <p:nvPr>
            <p:ph type="sldNum" sz="quarter" idx="12"/>
          </p:nvPr>
        </p:nvSpPr>
        <p:spPr/>
        <p:txBody>
          <a:bodyPr/>
          <a:lstStyle/>
          <a:p>
            <a:fld id="{FC4A565B-DF09-420F-8992-445214A7669A}" type="slidenum">
              <a:rPr lang="en-US" smtClean="0"/>
              <a:t>‹#›</a:t>
            </a:fld>
            <a:endParaRPr lang="en-US" dirty="0"/>
          </a:p>
        </p:txBody>
      </p:sp>
      <p:sp>
        <p:nvSpPr>
          <p:cNvPr id="5" name="Freeform 51">
            <a:extLst>
              <a:ext uri="{FF2B5EF4-FFF2-40B4-BE49-F238E27FC236}">
                <a16:creationId xmlns:a16="http://schemas.microsoft.com/office/drawing/2014/main" id="{38A446BD-FFE5-4C50-8B83-336807C22546}"/>
              </a:ext>
            </a:extLst>
          </p:cNvPr>
          <p:cNvSpPr>
            <a:spLocks/>
          </p:cNvSpPr>
          <p:nvPr userDrawn="1"/>
        </p:nvSpPr>
        <p:spPr bwMode="auto">
          <a:xfrm>
            <a:off x="723997" y="-171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Text Placeholder 90">
            <a:extLst>
              <a:ext uri="{FF2B5EF4-FFF2-40B4-BE49-F238E27FC236}">
                <a16:creationId xmlns:a16="http://schemas.microsoft.com/office/drawing/2014/main" id="{0CE88E33-BEB4-4EC9-96C5-125B7AEF5673}"/>
              </a:ext>
            </a:extLst>
          </p:cNvPr>
          <p:cNvSpPr>
            <a:spLocks noGrp="1"/>
          </p:cNvSpPr>
          <p:nvPr>
            <p:ph type="body" sz="quarter" idx="13"/>
          </p:nvPr>
        </p:nvSpPr>
        <p:spPr>
          <a:xfrm>
            <a:off x="1414746" y="1474145"/>
            <a:ext cx="9362509" cy="4245243"/>
          </a:xfrm>
        </p:spPr>
        <p:txBody>
          <a:bodyPr>
            <a:noAutofit/>
          </a:bodyPr>
          <a:lstStyle>
            <a:lvl1pPr marL="0" indent="0" algn="ctr">
              <a:buNone/>
              <a:defRPr sz="6600" b="1">
                <a:solidFill>
                  <a:schemeClr val="accent1"/>
                </a:solidFill>
              </a:defRPr>
            </a:lvl1pPr>
            <a:lvl2pPr marL="457200" indent="0" algn="ctr">
              <a:buNone/>
              <a:defRPr sz="6000" b="1">
                <a:solidFill>
                  <a:schemeClr val="accent1"/>
                </a:solidFill>
              </a:defRPr>
            </a:lvl2pPr>
            <a:lvl3pPr marL="914400" indent="0" algn="ctr">
              <a:buNone/>
              <a:defRPr sz="5400" b="1">
                <a:solidFill>
                  <a:schemeClr val="accent1"/>
                </a:solidFill>
              </a:defRPr>
            </a:lvl3pPr>
            <a:lvl4pPr marL="1371600" indent="0" algn="ctr">
              <a:buNone/>
              <a:defRPr sz="4800" b="1">
                <a:solidFill>
                  <a:schemeClr val="accent1"/>
                </a:solidFill>
              </a:defRPr>
            </a:lvl4pPr>
            <a:lvl5pPr marL="1828800" indent="0" algn="ctr">
              <a:buNone/>
              <a:defRPr sz="4800" b="1">
                <a:solidFill>
                  <a:schemeClr val="accent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912270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3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MI_Quote_LIGHT_BLUE">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0A1FFF-0612-4953-A76E-5E57D612B5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04024"/>
            <a:ext cx="12192000" cy="4329528"/>
          </a:xfrm>
          <a:prstGeom prst="rect">
            <a:avLst/>
          </a:prstGeom>
        </p:spPr>
      </p:pic>
      <p:sp>
        <p:nvSpPr>
          <p:cNvPr id="2" name="Date Placeholder 1">
            <a:extLst>
              <a:ext uri="{FF2B5EF4-FFF2-40B4-BE49-F238E27FC236}">
                <a16:creationId xmlns:a16="http://schemas.microsoft.com/office/drawing/2014/main" id="{2C7C4D68-07E1-4528-9175-D0136D2B9E3E}"/>
              </a:ext>
            </a:extLst>
          </p:cNvPr>
          <p:cNvSpPr>
            <a:spLocks noGrp="1"/>
          </p:cNvSpPr>
          <p:nvPr>
            <p:ph type="dt" sz="half" idx="10"/>
          </p:nvPr>
        </p:nvSpPr>
        <p:spPr/>
        <p:txBody>
          <a:bodyPr/>
          <a:lstStyle/>
          <a:p>
            <a:fld id="{FC41EC94-C4C6-4549-A5FB-C0E1BF6EE1D7}" type="datetimeFigureOut">
              <a:rPr lang="en-US" smtClean="0"/>
              <a:t>10/13/2026</a:t>
            </a:fld>
            <a:endParaRPr lang="en-US" dirty="0"/>
          </a:p>
        </p:txBody>
      </p:sp>
      <p:sp>
        <p:nvSpPr>
          <p:cNvPr id="3" name="Footer Placeholder 2">
            <a:extLst>
              <a:ext uri="{FF2B5EF4-FFF2-40B4-BE49-F238E27FC236}">
                <a16:creationId xmlns:a16="http://schemas.microsoft.com/office/drawing/2014/main" id="{75DCFE2A-5C55-462B-8906-7B0BC79EEB5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B436AA-7E2C-4B8D-9725-C7712910E349}"/>
              </a:ext>
            </a:extLst>
          </p:cNvPr>
          <p:cNvSpPr>
            <a:spLocks noGrp="1"/>
          </p:cNvSpPr>
          <p:nvPr>
            <p:ph type="sldNum" sz="quarter" idx="12"/>
          </p:nvPr>
        </p:nvSpPr>
        <p:spPr/>
        <p:txBody>
          <a:bodyPr/>
          <a:lstStyle/>
          <a:p>
            <a:fld id="{FC4A565B-DF09-420F-8992-445214A7669A}" type="slidenum">
              <a:rPr lang="en-US" smtClean="0"/>
              <a:t>‹#›</a:t>
            </a:fld>
            <a:endParaRPr lang="en-US" dirty="0"/>
          </a:p>
        </p:txBody>
      </p:sp>
      <p:sp>
        <p:nvSpPr>
          <p:cNvPr id="5" name="Freeform 51">
            <a:extLst>
              <a:ext uri="{FF2B5EF4-FFF2-40B4-BE49-F238E27FC236}">
                <a16:creationId xmlns:a16="http://schemas.microsoft.com/office/drawing/2014/main" id="{38A446BD-FFE5-4C50-8B83-336807C22546}"/>
              </a:ext>
            </a:extLst>
          </p:cNvPr>
          <p:cNvSpPr>
            <a:spLocks/>
          </p:cNvSpPr>
          <p:nvPr userDrawn="1"/>
        </p:nvSpPr>
        <p:spPr bwMode="auto">
          <a:xfrm>
            <a:off x="723997" y="-171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Text Placeholder 90">
            <a:extLst>
              <a:ext uri="{FF2B5EF4-FFF2-40B4-BE49-F238E27FC236}">
                <a16:creationId xmlns:a16="http://schemas.microsoft.com/office/drawing/2014/main" id="{0CE88E33-BEB4-4EC9-96C5-125B7AEF5673}"/>
              </a:ext>
            </a:extLst>
          </p:cNvPr>
          <p:cNvSpPr>
            <a:spLocks noGrp="1"/>
          </p:cNvSpPr>
          <p:nvPr>
            <p:ph type="body" sz="quarter" idx="13"/>
          </p:nvPr>
        </p:nvSpPr>
        <p:spPr>
          <a:xfrm>
            <a:off x="1414746" y="1474145"/>
            <a:ext cx="9362509" cy="4245243"/>
          </a:xfrm>
        </p:spPr>
        <p:txBody>
          <a:bodyPr>
            <a:noAutofit/>
          </a:bodyPr>
          <a:lstStyle>
            <a:lvl1pPr marL="0" indent="0" algn="ctr">
              <a:buNone/>
              <a:defRPr sz="6600" b="1">
                <a:solidFill>
                  <a:schemeClr val="accent1"/>
                </a:solidFill>
              </a:defRPr>
            </a:lvl1pPr>
            <a:lvl2pPr marL="457200" indent="0" algn="ctr">
              <a:buNone/>
              <a:defRPr sz="6000" b="1">
                <a:solidFill>
                  <a:schemeClr val="accent1"/>
                </a:solidFill>
              </a:defRPr>
            </a:lvl2pPr>
            <a:lvl3pPr marL="914400" indent="0" algn="ctr">
              <a:buNone/>
              <a:defRPr sz="5400" b="1">
                <a:solidFill>
                  <a:schemeClr val="accent1"/>
                </a:solidFill>
              </a:defRPr>
            </a:lvl3pPr>
            <a:lvl4pPr marL="1371600" indent="0" algn="ctr">
              <a:buNone/>
              <a:defRPr sz="4800" b="1">
                <a:solidFill>
                  <a:schemeClr val="accent1"/>
                </a:solidFill>
              </a:defRPr>
            </a:lvl4pPr>
            <a:lvl5pPr marL="1828800" indent="0" algn="ctr">
              <a:buNone/>
              <a:defRPr sz="4800" b="1">
                <a:solidFill>
                  <a:schemeClr val="accent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5013150"/>
      </p:ext>
    </p:extLst>
  </p:cSld>
  <p:clrMapOvr>
    <a:masterClrMapping/>
  </p:clrMapOvr>
  <p:extLst>
    <p:ext uri="{DCECCB84-F9BA-43D5-87BE-67443E8EF086}">
      <p15:sldGuideLst xmlns:p15="http://schemas.microsoft.com/office/powerpoint/2012/main">
        <p15:guide id="1" orient="horz" pos="1632"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I_Quote_MED_BLUE">
    <p:bg>
      <p:bgPr>
        <a:solidFill>
          <a:srgbClr val="A7BBC9"/>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0A1FFF-0612-4953-A76E-5E57D612B5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04024"/>
            <a:ext cx="12192000" cy="4329528"/>
          </a:xfrm>
          <a:prstGeom prst="rect">
            <a:avLst/>
          </a:prstGeom>
        </p:spPr>
      </p:pic>
      <p:sp>
        <p:nvSpPr>
          <p:cNvPr id="2" name="Date Placeholder 1">
            <a:extLst>
              <a:ext uri="{FF2B5EF4-FFF2-40B4-BE49-F238E27FC236}">
                <a16:creationId xmlns:a16="http://schemas.microsoft.com/office/drawing/2014/main" id="{2C7C4D68-07E1-4528-9175-D0136D2B9E3E}"/>
              </a:ext>
            </a:extLst>
          </p:cNvPr>
          <p:cNvSpPr>
            <a:spLocks noGrp="1"/>
          </p:cNvSpPr>
          <p:nvPr>
            <p:ph type="dt" sz="half" idx="10"/>
          </p:nvPr>
        </p:nvSpPr>
        <p:spPr/>
        <p:txBody>
          <a:bodyPr/>
          <a:lstStyle/>
          <a:p>
            <a:fld id="{FC41EC94-C4C6-4549-A5FB-C0E1BF6EE1D7}" type="datetimeFigureOut">
              <a:rPr lang="en-US" smtClean="0"/>
              <a:t>10/13/2026</a:t>
            </a:fld>
            <a:endParaRPr lang="en-US" dirty="0"/>
          </a:p>
        </p:txBody>
      </p:sp>
      <p:sp>
        <p:nvSpPr>
          <p:cNvPr id="3" name="Footer Placeholder 2">
            <a:extLst>
              <a:ext uri="{FF2B5EF4-FFF2-40B4-BE49-F238E27FC236}">
                <a16:creationId xmlns:a16="http://schemas.microsoft.com/office/drawing/2014/main" id="{75DCFE2A-5C55-462B-8906-7B0BC79EEB5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B436AA-7E2C-4B8D-9725-C7712910E349}"/>
              </a:ext>
            </a:extLst>
          </p:cNvPr>
          <p:cNvSpPr>
            <a:spLocks noGrp="1"/>
          </p:cNvSpPr>
          <p:nvPr>
            <p:ph type="sldNum" sz="quarter" idx="12"/>
          </p:nvPr>
        </p:nvSpPr>
        <p:spPr/>
        <p:txBody>
          <a:bodyPr/>
          <a:lstStyle/>
          <a:p>
            <a:fld id="{FC4A565B-DF09-420F-8992-445214A7669A}" type="slidenum">
              <a:rPr lang="en-US" smtClean="0"/>
              <a:t>‹#›</a:t>
            </a:fld>
            <a:endParaRPr lang="en-US" dirty="0"/>
          </a:p>
        </p:txBody>
      </p:sp>
      <p:sp>
        <p:nvSpPr>
          <p:cNvPr id="5" name="Freeform 51">
            <a:extLst>
              <a:ext uri="{FF2B5EF4-FFF2-40B4-BE49-F238E27FC236}">
                <a16:creationId xmlns:a16="http://schemas.microsoft.com/office/drawing/2014/main" id="{38A446BD-FFE5-4C50-8B83-336807C22546}"/>
              </a:ext>
            </a:extLst>
          </p:cNvPr>
          <p:cNvSpPr>
            <a:spLocks/>
          </p:cNvSpPr>
          <p:nvPr userDrawn="1"/>
        </p:nvSpPr>
        <p:spPr bwMode="auto">
          <a:xfrm>
            <a:off x="723997" y="-17183"/>
            <a:ext cx="1381498" cy="52908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Text Placeholder 90">
            <a:extLst>
              <a:ext uri="{FF2B5EF4-FFF2-40B4-BE49-F238E27FC236}">
                <a16:creationId xmlns:a16="http://schemas.microsoft.com/office/drawing/2014/main" id="{0CE88E33-BEB4-4EC9-96C5-125B7AEF5673}"/>
              </a:ext>
            </a:extLst>
          </p:cNvPr>
          <p:cNvSpPr>
            <a:spLocks noGrp="1"/>
          </p:cNvSpPr>
          <p:nvPr>
            <p:ph type="body" sz="quarter" idx="13"/>
          </p:nvPr>
        </p:nvSpPr>
        <p:spPr>
          <a:xfrm>
            <a:off x="1414746" y="1474145"/>
            <a:ext cx="9362509" cy="4245243"/>
          </a:xfrm>
        </p:spPr>
        <p:txBody>
          <a:bodyPr>
            <a:noAutofit/>
          </a:bodyPr>
          <a:lstStyle>
            <a:lvl1pPr marL="0" indent="0" algn="ctr">
              <a:buNone/>
              <a:defRPr sz="6600" b="1">
                <a:solidFill>
                  <a:schemeClr val="accent1"/>
                </a:solidFill>
              </a:defRPr>
            </a:lvl1pPr>
            <a:lvl2pPr marL="457200" indent="0" algn="ctr">
              <a:buNone/>
              <a:defRPr sz="6000" b="1">
                <a:solidFill>
                  <a:schemeClr val="accent1"/>
                </a:solidFill>
              </a:defRPr>
            </a:lvl2pPr>
            <a:lvl3pPr marL="914400" indent="0" algn="ctr">
              <a:buNone/>
              <a:defRPr sz="5400" b="1">
                <a:solidFill>
                  <a:schemeClr val="accent1"/>
                </a:solidFill>
              </a:defRPr>
            </a:lvl3pPr>
            <a:lvl4pPr marL="1371600" indent="0" algn="ctr">
              <a:buNone/>
              <a:defRPr sz="4800" b="1">
                <a:solidFill>
                  <a:schemeClr val="accent1"/>
                </a:solidFill>
              </a:defRPr>
            </a:lvl4pPr>
            <a:lvl5pPr marL="1828800" indent="0" algn="ctr">
              <a:buNone/>
              <a:defRPr sz="4800" b="1">
                <a:solidFill>
                  <a:schemeClr val="accent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808093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3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MI_Quote_BLUE_WHITE">
    <p:bg>
      <p:bgPr>
        <a:solidFill>
          <a:srgbClr val="A7BBC9"/>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48CF5A7-9DFE-422A-8402-1220C0D32A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539" b="20780"/>
          <a:stretch/>
        </p:blipFill>
        <p:spPr>
          <a:xfrm>
            <a:off x="-19050" y="0"/>
            <a:ext cx="12211050" cy="6858000"/>
          </a:xfrm>
          <a:prstGeom prst="rect">
            <a:avLst/>
          </a:prstGeom>
        </p:spPr>
      </p:pic>
      <p:sp>
        <p:nvSpPr>
          <p:cNvPr id="30" name="Rectangle 29">
            <a:extLst>
              <a:ext uri="{FF2B5EF4-FFF2-40B4-BE49-F238E27FC236}">
                <a16:creationId xmlns:a16="http://schemas.microsoft.com/office/drawing/2014/main" id="{B754D9EB-5525-4936-A25A-A6C8A86A4AFB}"/>
              </a:ext>
            </a:extLst>
          </p:cNvPr>
          <p:cNvSpPr/>
          <p:nvPr userDrawn="1"/>
        </p:nvSpPr>
        <p:spPr>
          <a:xfrm>
            <a:off x="-24534" y="0"/>
            <a:ext cx="12211050"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51">
            <a:extLst>
              <a:ext uri="{FF2B5EF4-FFF2-40B4-BE49-F238E27FC236}">
                <a16:creationId xmlns:a16="http://schemas.microsoft.com/office/drawing/2014/main" id="{82919F8D-736E-48E2-8DF8-55A29262863C}"/>
              </a:ext>
            </a:extLst>
          </p:cNvPr>
          <p:cNvSpPr>
            <a:spLocks/>
          </p:cNvSpPr>
          <p:nvPr userDrawn="1"/>
        </p:nvSpPr>
        <p:spPr bwMode="auto">
          <a:xfrm rot="16200000">
            <a:off x="-445257" y="1877212"/>
            <a:ext cx="1381498" cy="548134"/>
          </a:xfrm>
          <a:custGeom>
            <a:avLst/>
            <a:gdLst>
              <a:gd name="T0" fmla="*/ 0 w 564"/>
              <a:gd name="T1" fmla="*/ 0 h 216"/>
              <a:gd name="T2" fmla="*/ 283 w 564"/>
              <a:gd name="T3" fmla="*/ 216 h 216"/>
              <a:gd name="T4" fmla="*/ 564 w 564"/>
              <a:gd name="T5" fmla="*/ 0 h 216"/>
              <a:gd name="T6" fmla="*/ 0 w 564"/>
              <a:gd name="T7" fmla="*/ 0 h 216"/>
            </a:gdLst>
            <a:ahLst/>
            <a:cxnLst>
              <a:cxn ang="0">
                <a:pos x="T0" y="T1"/>
              </a:cxn>
              <a:cxn ang="0">
                <a:pos x="T2" y="T3"/>
              </a:cxn>
              <a:cxn ang="0">
                <a:pos x="T4" y="T5"/>
              </a:cxn>
              <a:cxn ang="0">
                <a:pos x="T6" y="T7"/>
              </a:cxn>
            </a:cxnLst>
            <a:rect l="0" t="0" r="r" b="b"/>
            <a:pathLst>
              <a:path w="564" h="216">
                <a:moveTo>
                  <a:pt x="0" y="0"/>
                </a:moveTo>
                <a:lnTo>
                  <a:pt x="283" y="216"/>
                </a:lnTo>
                <a:lnTo>
                  <a:pt x="564" y="0"/>
                </a:lnTo>
                <a:lnTo>
                  <a:pt x="0" y="0"/>
                </a:lnTo>
                <a:close/>
              </a:path>
            </a:pathLst>
          </a:custGeom>
          <a:gradFill flip="none" rotWithShape="1">
            <a:gsLst>
              <a:gs pos="0">
                <a:srgbClr val="295367"/>
              </a:gs>
              <a:gs pos="38000">
                <a:srgbClr val="295367"/>
              </a:gs>
              <a:gs pos="100000">
                <a:schemeClr val="accent1">
                  <a:lumMod val="60000"/>
                  <a:lumOff val="4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2C7C4D68-07E1-4528-9175-D0136D2B9E3E}"/>
              </a:ext>
            </a:extLst>
          </p:cNvPr>
          <p:cNvSpPr>
            <a:spLocks noGrp="1"/>
          </p:cNvSpPr>
          <p:nvPr>
            <p:ph type="dt" sz="half" idx="10"/>
          </p:nvPr>
        </p:nvSpPr>
        <p:spPr/>
        <p:txBody>
          <a:bodyPr/>
          <a:lstStyle/>
          <a:p>
            <a:fld id="{FC41EC94-C4C6-4549-A5FB-C0E1BF6EE1D7}" type="datetimeFigureOut">
              <a:rPr lang="en-US" smtClean="0"/>
              <a:t>10/13/2026</a:t>
            </a:fld>
            <a:endParaRPr lang="en-US" dirty="0"/>
          </a:p>
        </p:txBody>
      </p:sp>
      <p:sp>
        <p:nvSpPr>
          <p:cNvPr id="3" name="Footer Placeholder 2">
            <a:extLst>
              <a:ext uri="{FF2B5EF4-FFF2-40B4-BE49-F238E27FC236}">
                <a16:creationId xmlns:a16="http://schemas.microsoft.com/office/drawing/2014/main" id="{75DCFE2A-5C55-462B-8906-7B0BC79EEB5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B436AA-7E2C-4B8D-9725-C7712910E349}"/>
              </a:ext>
            </a:extLst>
          </p:cNvPr>
          <p:cNvSpPr>
            <a:spLocks noGrp="1"/>
          </p:cNvSpPr>
          <p:nvPr>
            <p:ph type="sldNum" sz="quarter" idx="12"/>
          </p:nvPr>
        </p:nvSpPr>
        <p:spPr/>
        <p:txBody>
          <a:bodyPr/>
          <a:lstStyle/>
          <a:p>
            <a:fld id="{FC4A565B-DF09-420F-8992-445214A7669A}" type="slidenum">
              <a:rPr lang="en-US" smtClean="0"/>
              <a:t>‹#›</a:t>
            </a:fld>
            <a:endParaRPr lang="en-US" dirty="0"/>
          </a:p>
        </p:txBody>
      </p:sp>
      <p:sp>
        <p:nvSpPr>
          <p:cNvPr id="91" name="Text Placeholder 90">
            <a:extLst>
              <a:ext uri="{FF2B5EF4-FFF2-40B4-BE49-F238E27FC236}">
                <a16:creationId xmlns:a16="http://schemas.microsoft.com/office/drawing/2014/main" id="{0CE88E33-BEB4-4EC9-96C5-125B7AEF5673}"/>
              </a:ext>
            </a:extLst>
          </p:cNvPr>
          <p:cNvSpPr>
            <a:spLocks noGrp="1"/>
          </p:cNvSpPr>
          <p:nvPr>
            <p:ph type="body" sz="quarter" idx="13"/>
          </p:nvPr>
        </p:nvSpPr>
        <p:spPr>
          <a:xfrm>
            <a:off x="1352833" y="1516225"/>
            <a:ext cx="9486334" cy="3778438"/>
          </a:xfrm>
        </p:spPr>
        <p:txBody>
          <a:bodyPr>
            <a:noAutofit/>
          </a:bodyPr>
          <a:lstStyle>
            <a:lvl1pPr marL="0" indent="0" algn="ctr">
              <a:buNone/>
              <a:defRPr sz="6600" b="1">
                <a:solidFill>
                  <a:schemeClr val="bg2"/>
                </a:solidFill>
              </a:defRPr>
            </a:lvl1pPr>
            <a:lvl2pPr marL="457200" indent="0" algn="ctr">
              <a:buNone/>
              <a:defRPr sz="6000" b="1">
                <a:solidFill>
                  <a:schemeClr val="bg2"/>
                </a:solidFill>
              </a:defRPr>
            </a:lvl2pPr>
            <a:lvl3pPr marL="914400" indent="0" algn="ctr">
              <a:buNone/>
              <a:defRPr sz="5400" b="1">
                <a:solidFill>
                  <a:schemeClr val="bg2"/>
                </a:solidFill>
              </a:defRPr>
            </a:lvl3pPr>
            <a:lvl4pPr algn="ctr">
              <a:defRPr sz="4800" b="1">
                <a:solidFill>
                  <a:schemeClr val="bg2"/>
                </a:solidFill>
              </a:defRPr>
            </a:lvl4pPr>
            <a:lvl5pPr algn="ctr">
              <a:defRPr sz="4800" b="1">
                <a:solidFill>
                  <a:schemeClr val="bg2"/>
                </a:solidFill>
              </a:defRPr>
            </a:lvl5pPr>
          </a:lstStyle>
          <a:p>
            <a:pPr lvl="0"/>
            <a:r>
              <a:rPr lang="en-US" dirty="0"/>
              <a:t>Edit Master text styles</a:t>
            </a:r>
          </a:p>
          <a:p>
            <a:pPr lvl="1"/>
            <a:r>
              <a:rPr lang="en-US" dirty="0"/>
              <a:t>Second level</a:t>
            </a:r>
          </a:p>
          <a:p>
            <a:pPr lvl="2"/>
            <a:r>
              <a:rPr lang="en-US" dirty="0"/>
              <a:t>Third level</a:t>
            </a:r>
          </a:p>
        </p:txBody>
      </p:sp>
      <p:pic>
        <p:nvPicPr>
          <p:cNvPr id="11" name="Picture 10" hidden="1">
            <a:extLst>
              <a:ext uri="{FF2B5EF4-FFF2-40B4-BE49-F238E27FC236}">
                <a16:creationId xmlns:a16="http://schemas.microsoft.com/office/drawing/2014/main" id="{BBD4F842-15F3-4C7E-8400-4BE249CA005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5615"/>
          <a:stretch/>
        </p:blipFill>
        <p:spPr>
          <a:xfrm>
            <a:off x="10344394" y="5709623"/>
            <a:ext cx="1309489" cy="736678"/>
          </a:xfrm>
          <a:prstGeom prst="rect">
            <a:avLst/>
          </a:prstGeom>
        </p:spPr>
      </p:pic>
      <p:pic>
        <p:nvPicPr>
          <p:cNvPr id="5" name="Picture 4" descr="A logo for a company&#10;&#10;Description automatically generated">
            <a:extLst>
              <a:ext uri="{FF2B5EF4-FFF2-40B4-BE49-F238E27FC236}">
                <a16:creationId xmlns:a16="http://schemas.microsoft.com/office/drawing/2014/main" id="{743726D2-0AF7-0E85-34C7-9ACEF43CD7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7755" y="4668172"/>
            <a:ext cx="3344780" cy="2584602"/>
          </a:xfrm>
          <a:prstGeom prst="rect">
            <a:avLst/>
          </a:prstGeom>
        </p:spPr>
      </p:pic>
    </p:spTree>
    <p:extLst>
      <p:ext uri="{BB962C8B-B14F-4D97-AF65-F5344CB8AC3E}">
        <p14:creationId xmlns:p14="http://schemas.microsoft.com/office/powerpoint/2010/main" val="2500195106"/>
      </p:ext>
    </p:extLst>
  </p:cSld>
  <p:clrMapOvr>
    <a:masterClrMapping/>
  </p:clrMapOvr>
  <p:extLst>
    <p:ext uri="{DCECCB84-F9BA-43D5-87BE-67443E8EF086}">
      <p15:sldGuideLst xmlns:p15="http://schemas.microsoft.com/office/powerpoint/2012/main">
        <p15:guide id="1" orient="horz" pos="136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32261"/>
            <a:ext cx="10363200" cy="548640"/>
          </a:xfrm>
          <a:prstGeom prst="rect">
            <a:avLst/>
          </a:prstGeom>
        </p:spPr>
        <p:txBody>
          <a:bodyPr vert="horz" lIns="91440" tIns="45720" rIns="91440" bIns="45720" rtlCol="0" anchor="ctr">
            <a:noAutofit/>
          </a:bodyPr>
          <a:lstStyle/>
          <a:p>
            <a:r>
              <a:rPr lang="en-US" dirty="0"/>
              <a:t>Click to edit Master title</a:t>
            </a:r>
          </a:p>
        </p:txBody>
      </p:sp>
      <p:sp>
        <p:nvSpPr>
          <p:cNvPr id="3" name="Text Placeholder 2"/>
          <p:cNvSpPr>
            <a:spLocks noGrp="1"/>
          </p:cNvSpPr>
          <p:nvPr>
            <p:ph type="body" idx="1"/>
          </p:nvPr>
        </p:nvSpPr>
        <p:spPr>
          <a:xfrm>
            <a:off x="914400" y="1424096"/>
            <a:ext cx="10363200" cy="43434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8371" y="6459815"/>
            <a:ext cx="137263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F7ABAAB7-1CF3-4C7C-AAD1-2CC8F6E40D2D}" type="datetime1">
              <a:rPr lang="en-US" smtClean="0"/>
              <a:t>10/13/2026</a:t>
            </a:fld>
            <a:endParaRPr lang="en-US" dirty="0"/>
          </a:p>
        </p:txBody>
      </p:sp>
      <p:sp>
        <p:nvSpPr>
          <p:cNvPr id="5" name="Footer Placeholder 4"/>
          <p:cNvSpPr>
            <a:spLocks noGrp="1"/>
          </p:cNvSpPr>
          <p:nvPr>
            <p:ph type="ftr" sz="quarter" idx="3"/>
          </p:nvPr>
        </p:nvSpPr>
        <p:spPr>
          <a:xfrm>
            <a:off x="914400" y="6459817"/>
            <a:ext cx="4233107"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01867" y="6459817"/>
            <a:ext cx="575733" cy="365125"/>
          </a:xfrm>
          <a:prstGeom prst="rect">
            <a:avLst/>
          </a:prstGeom>
          <a:ln>
            <a:solidFill>
              <a:schemeClr val="bg1">
                <a:lumMod val="75000"/>
              </a:schemeClr>
            </a:solidFill>
          </a:ln>
        </p:spPr>
        <p:txBody>
          <a:bodyPr vert="horz" lIns="91440" tIns="45720" rIns="91440" bIns="45720" rtlCol="0" anchor="ctr"/>
          <a:lstStyle>
            <a:lvl1pPr algn="ctr">
              <a:defRPr sz="1200">
                <a:solidFill>
                  <a:schemeClr val="accent1"/>
                </a:solidFill>
              </a:defRPr>
            </a:lvl1pPr>
          </a:lstStyle>
          <a:p>
            <a:fld id="{BBD9DBB6-08A9-4F4E-BE5B-A17E5E407961}" type="slidenum">
              <a:rPr lang="en-US" smtClean="0"/>
              <a:pPr/>
              <a:t>‹#›</a:t>
            </a:fld>
            <a:endParaRPr lang="en-US" dirty="0"/>
          </a:p>
        </p:txBody>
      </p:sp>
    </p:spTree>
    <p:extLst>
      <p:ext uri="{BB962C8B-B14F-4D97-AF65-F5344CB8AC3E}">
        <p14:creationId xmlns:p14="http://schemas.microsoft.com/office/powerpoint/2010/main" val="2632134139"/>
      </p:ext>
    </p:extLst>
  </p:cSld>
  <p:clrMap bg1="lt1" tx1="dk1" bg2="lt2" tx2="dk2" accent1="accent1" accent2="accent2" accent3="accent3" accent4="accent4" accent5="accent5" accent6="accent6" hlink="hlink" folHlink="folHlink"/>
  <p:sldLayoutIdLst>
    <p:sldLayoutId id="2147483719" r:id="rId1"/>
    <p:sldLayoutId id="2147483713" r:id="rId2"/>
    <p:sldLayoutId id="2147483714" r:id="rId3"/>
    <p:sldLayoutId id="2147483715" r:id="rId4"/>
    <p:sldLayoutId id="2147483716" r:id="rId5"/>
    <p:sldLayoutId id="2147483717" r:id="rId6"/>
    <p:sldLayoutId id="2147483718" r:id="rId7"/>
    <p:sldLayoutId id="2147483720" r:id="rId8"/>
    <p:sldLayoutId id="2147483721" r:id="rId9"/>
    <p:sldLayoutId id="2147483722" r:id="rId10"/>
    <p:sldLayoutId id="2147483724" r:id="rId11"/>
    <p:sldLayoutId id="2147483725" r:id="rId12"/>
    <p:sldLayoutId id="2147483726" r:id="rId13"/>
    <p:sldLayoutId id="2147483727" r:id="rId14"/>
    <p:sldLayoutId id="2147483728" r:id="rId15"/>
    <p:sldLayoutId id="2147483729" r:id="rId16"/>
    <p:sldLayoutId id="2147483730" r:id="rId17"/>
    <p:sldLayoutId id="2147483723" r:id="rId18"/>
    <p:sldLayoutId id="2147483664" r:id="rId19"/>
    <p:sldLayoutId id="2147483702" r:id="rId20"/>
    <p:sldLayoutId id="2147483703" r:id="rId21"/>
    <p:sldLayoutId id="2147483688" r:id="rId22"/>
    <p:sldLayoutId id="2147483706" r:id="rId23"/>
    <p:sldLayoutId id="2147483707" r:id="rId24"/>
    <p:sldLayoutId id="2147483708" r:id="rId25"/>
    <p:sldLayoutId id="2147483709" r:id="rId26"/>
    <p:sldLayoutId id="2147483710" r:id="rId27"/>
    <p:sldLayoutId id="2147483689" r:id="rId28"/>
    <p:sldLayoutId id="2147483697" r:id="rId29"/>
    <p:sldLayoutId id="2147483711" r:id="rId30"/>
    <p:sldLayoutId id="2147483698" r:id="rId31"/>
    <p:sldLayoutId id="2147483680" r:id="rId32"/>
    <p:sldLayoutId id="2147483699" r:id="rId33"/>
    <p:sldLayoutId id="2147483692" r:id="rId34"/>
  </p:sldLayoutIdLst>
  <p:hf sldNum="0" hdr="0" ftr="0" dt="0"/>
  <p:txStyles>
    <p:titleStyle>
      <a:lvl1pPr algn="l" defTabSz="914400" rtl="0" eaLnBrk="1" latinLnBrk="0" hangingPunct="1">
        <a:lnSpc>
          <a:spcPct val="90000"/>
        </a:lnSpc>
        <a:spcBef>
          <a:spcPct val="0"/>
        </a:spcBef>
        <a:buNone/>
        <a:defRPr sz="3600" kern="1200" cap="none"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4"/>
        </a:buClr>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buClr>
          <a:schemeClr val="accent4"/>
        </a:buClr>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accent1"/>
          </a:solidFill>
          <a:latin typeface="+mn-lt"/>
          <a:ea typeface="+mn-ea"/>
          <a:cs typeface="+mn-cs"/>
        </a:defRPr>
      </a:lvl3pPr>
      <a:lvl4pPr marL="16002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100000"/>
        </a:lnSpc>
        <a:spcBef>
          <a:spcPts val="500"/>
        </a:spcBef>
        <a:buClr>
          <a:schemeClr val="accent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5.xml"/><Relationship Id="rId5" Type="http://schemas.openxmlformats.org/officeDocument/2006/relationships/image" Target="../media/image34.jpg"/><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201714-B8D6-4E52-808C-BF3C3813FA15}"/>
              </a:ext>
            </a:extLst>
          </p:cNvPr>
          <p:cNvSpPr>
            <a:spLocks noGrp="1"/>
          </p:cNvSpPr>
          <p:nvPr>
            <p:ph type="ctrTitle"/>
          </p:nvPr>
        </p:nvSpPr>
        <p:spPr>
          <a:xfrm>
            <a:off x="2090909" y="1605800"/>
            <a:ext cx="6987477" cy="1747839"/>
          </a:xfrm>
        </p:spPr>
        <p:txBody>
          <a:bodyPr/>
          <a:lstStyle/>
          <a:p>
            <a:pPr algn="ctr"/>
            <a:r>
              <a:rPr lang="en-US" sz="5400" b="1" dirty="0"/>
              <a:t>4506 – C</a:t>
            </a:r>
            <a:br>
              <a:rPr lang="en-US" sz="5400" b="1" dirty="0"/>
            </a:br>
            <a:r>
              <a:rPr lang="en-US" sz="5400" b="1" dirty="0"/>
              <a:t>DataVerify</a:t>
            </a:r>
          </a:p>
        </p:txBody>
      </p:sp>
      <p:sp>
        <p:nvSpPr>
          <p:cNvPr id="5" name="TextBox 4">
            <a:extLst>
              <a:ext uri="{FF2B5EF4-FFF2-40B4-BE49-F238E27FC236}">
                <a16:creationId xmlns:a16="http://schemas.microsoft.com/office/drawing/2014/main" id="{2BF77CDE-D9E6-18EC-D802-7DB7F9C0FC04}"/>
              </a:ext>
            </a:extLst>
          </p:cNvPr>
          <p:cNvSpPr txBox="1"/>
          <p:nvPr/>
        </p:nvSpPr>
        <p:spPr>
          <a:xfrm>
            <a:off x="11106912" y="613257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3405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44AAF81-1E5B-35CF-7E1D-3B3406908105}"/>
              </a:ext>
            </a:extLst>
          </p:cNvPr>
          <p:cNvSpPr>
            <a:spLocks noGrp="1"/>
          </p:cNvSpPr>
          <p:nvPr>
            <p:ph type="subTitle" idx="1"/>
          </p:nvPr>
        </p:nvSpPr>
        <p:spPr>
          <a:xfrm>
            <a:off x="1905000" y="5019675"/>
            <a:ext cx="7067549" cy="1159534"/>
          </a:xfrm>
        </p:spPr>
        <p:txBody>
          <a:bodyPr/>
          <a:lstStyle/>
          <a:p>
            <a:pPr algn="ctr"/>
            <a:r>
              <a:rPr lang="en-US" dirty="0"/>
              <a:t>For the ordering of tax transcripts, you can access </a:t>
            </a:r>
            <a:r>
              <a:rPr lang="en-US" dirty="0" err="1"/>
              <a:t>Dataverify</a:t>
            </a:r>
            <a:r>
              <a:rPr lang="en-US" dirty="0"/>
              <a:t> through either the services screen on the M/I Borrower Summary or within the Services tab.</a:t>
            </a:r>
          </a:p>
        </p:txBody>
      </p:sp>
      <p:sp>
        <p:nvSpPr>
          <p:cNvPr id="3" name="Title 2">
            <a:extLst>
              <a:ext uri="{FF2B5EF4-FFF2-40B4-BE49-F238E27FC236}">
                <a16:creationId xmlns:a16="http://schemas.microsoft.com/office/drawing/2014/main" id="{D56CB017-7C04-5EEF-32AB-9FC353437700}"/>
              </a:ext>
            </a:extLst>
          </p:cNvPr>
          <p:cNvSpPr>
            <a:spLocks noGrp="1"/>
          </p:cNvSpPr>
          <p:nvPr>
            <p:ph type="ctrTitle"/>
          </p:nvPr>
        </p:nvSpPr>
        <p:spPr>
          <a:xfrm>
            <a:off x="815340" y="247427"/>
            <a:ext cx="11134922" cy="519725"/>
          </a:xfrm>
        </p:spPr>
        <p:txBody>
          <a:bodyPr/>
          <a:lstStyle/>
          <a:p>
            <a:pPr algn="ctr"/>
            <a:r>
              <a:rPr lang="en-US" b="1" dirty="0"/>
              <a:t>4506 - C</a:t>
            </a:r>
          </a:p>
        </p:txBody>
      </p:sp>
      <p:pic>
        <p:nvPicPr>
          <p:cNvPr id="5" name="Picture 4">
            <a:extLst>
              <a:ext uri="{FF2B5EF4-FFF2-40B4-BE49-F238E27FC236}">
                <a16:creationId xmlns:a16="http://schemas.microsoft.com/office/drawing/2014/main" id="{62CA6492-1E39-807E-8C95-E88709C36305}"/>
              </a:ext>
            </a:extLst>
          </p:cNvPr>
          <p:cNvPicPr>
            <a:picLocks noChangeAspect="1"/>
          </p:cNvPicPr>
          <p:nvPr/>
        </p:nvPicPr>
        <p:blipFill>
          <a:blip r:embed="rId2"/>
          <a:stretch>
            <a:fillRect/>
          </a:stretch>
        </p:blipFill>
        <p:spPr>
          <a:xfrm>
            <a:off x="815340" y="1040802"/>
            <a:ext cx="2514600" cy="3705225"/>
          </a:xfrm>
          <a:prstGeom prst="rect">
            <a:avLst/>
          </a:prstGeom>
        </p:spPr>
      </p:pic>
      <p:pic>
        <p:nvPicPr>
          <p:cNvPr id="7" name="Picture 6">
            <a:extLst>
              <a:ext uri="{FF2B5EF4-FFF2-40B4-BE49-F238E27FC236}">
                <a16:creationId xmlns:a16="http://schemas.microsoft.com/office/drawing/2014/main" id="{BA84F6AF-66B8-FC7D-0772-2CFBD038BDA0}"/>
              </a:ext>
            </a:extLst>
          </p:cNvPr>
          <p:cNvPicPr>
            <a:picLocks noChangeAspect="1"/>
          </p:cNvPicPr>
          <p:nvPr/>
        </p:nvPicPr>
        <p:blipFill>
          <a:blip r:embed="rId3"/>
          <a:stretch>
            <a:fillRect/>
          </a:stretch>
        </p:blipFill>
        <p:spPr>
          <a:xfrm>
            <a:off x="4313746" y="1926626"/>
            <a:ext cx="2371725" cy="1933575"/>
          </a:xfrm>
          <a:prstGeom prst="rect">
            <a:avLst/>
          </a:prstGeom>
        </p:spPr>
      </p:pic>
      <p:pic>
        <p:nvPicPr>
          <p:cNvPr id="9" name="Picture 8">
            <a:extLst>
              <a:ext uri="{FF2B5EF4-FFF2-40B4-BE49-F238E27FC236}">
                <a16:creationId xmlns:a16="http://schemas.microsoft.com/office/drawing/2014/main" id="{7E287840-3EE0-50CF-4D4F-00C305F3F23A}"/>
              </a:ext>
            </a:extLst>
          </p:cNvPr>
          <p:cNvPicPr>
            <a:picLocks noChangeAspect="1"/>
          </p:cNvPicPr>
          <p:nvPr/>
        </p:nvPicPr>
        <p:blipFill>
          <a:blip r:embed="rId4"/>
          <a:stretch>
            <a:fillRect/>
          </a:stretch>
        </p:blipFill>
        <p:spPr>
          <a:xfrm>
            <a:off x="7256761" y="1040802"/>
            <a:ext cx="4780542" cy="3367928"/>
          </a:xfrm>
          <a:prstGeom prst="rect">
            <a:avLst/>
          </a:prstGeom>
        </p:spPr>
      </p:pic>
      <p:cxnSp>
        <p:nvCxnSpPr>
          <p:cNvPr id="11" name="Straight Arrow Connector 10">
            <a:extLst>
              <a:ext uri="{FF2B5EF4-FFF2-40B4-BE49-F238E27FC236}">
                <a16:creationId xmlns:a16="http://schemas.microsoft.com/office/drawing/2014/main" id="{2439C14E-570C-EED1-4072-C0E5837845FE}"/>
              </a:ext>
            </a:extLst>
          </p:cNvPr>
          <p:cNvCxnSpPr>
            <a:cxnSpLocks/>
          </p:cNvCxnSpPr>
          <p:nvPr/>
        </p:nvCxnSpPr>
        <p:spPr>
          <a:xfrm flipV="1">
            <a:off x="6325496" y="1828800"/>
            <a:ext cx="1118796" cy="17669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4157E87-8439-8C2A-79D4-288C0816F5C5}"/>
              </a:ext>
            </a:extLst>
          </p:cNvPr>
          <p:cNvSpPr/>
          <p:nvPr/>
        </p:nvSpPr>
        <p:spPr>
          <a:xfrm>
            <a:off x="1118795" y="3345628"/>
            <a:ext cx="1581374" cy="34424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158FB6C9-0AA0-9A20-C680-9A2008053BD6}"/>
              </a:ext>
            </a:extLst>
          </p:cNvPr>
          <p:cNvSpPr/>
          <p:nvPr/>
        </p:nvSpPr>
        <p:spPr>
          <a:xfrm>
            <a:off x="1933903" y="4843853"/>
            <a:ext cx="7062952" cy="132117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For the ordering of tax transcripts, you can access Dataverify through either the services screen on the M/I Borrower Summary or within the Services tab.</a:t>
            </a:r>
            <a:endParaRPr lang="en-US" dirty="0"/>
          </a:p>
        </p:txBody>
      </p:sp>
    </p:spTree>
    <p:extLst>
      <p:ext uri="{BB962C8B-B14F-4D97-AF65-F5344CB8AC3E}">
        <p14:creationId xmlns:p14="http://schemas.microsoft.com/office/powerpoint/2010/main" val="1721603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9478951-C1AE-F54B-4201-7FEFCBE5CC51}"/>
              </a:ext>
            </a:extLst>
          </p:cNvPr>
          <p:cNvSpPr>
            <a:spLocks noGrp="1"/>
          </p:cNvSpPr>
          <p:nvPr>
            <p:ph type="subTitle" idx="1"/>
          </p:nvPr>
        </p:nvSpPr>
        <p:spPr>
          <a:xfrm>
            <a:off x="1924049" y="5334000"/>
            <a:ext cx="7629525" cy="1123950"/>
          </a:xfrm>
        </p:spPr>
        <p:txBody>
          <a:bodyPr/>
          <a:lstStyle/>
          <a:p>
            <a:pPr algn="ctr"/>
            <a:r>
              <a:rPr lang="en-US" dirty="0"/>
              <a:t>Both the order 4506 or order Fraud/Audit services will bring you to the DataVerify system in order to complete a 4506 request. </a:t>
            </a:r>
          </a:p>
        </p:txBody>
      </p:sp>
      <p:sp>
        <p:nvSpPr>
          <p:cNvPr id="3" name="Title 2">
            <a:extLst>
              <a:ext uri="{FF2B5EF4-FFF2-40B4-BE49-F238E27FC236}">
                <a16:creationId xmlns:a16="http://schemas.microsoft.com/office/drawing/2014/main" id="{9F0C5BC5-CAE9-CD5E-763C-BDA5B8F5E904}"/>
              </a:ext>
            </a:extLst>
          </p:cNvPr>
          <p:cNvSpPr>
            <a:spLocks noGrp="1"/>
          </p:cNvSpPr>
          <p:nvPr>
            <p:ph type="ctrTitle"/>
          </p:nvPr>
        </p:nvSpPr>
        <p:spPr>
          <a:xfrm>
            <a:off x="541846" y="180976"/>
            <a:ext cx="10563085" cy="491686"/>
          </a:xfrm>
        </p:spPr>
        <p:txBody>
          <a:bodyPr/>
          <a:lstStyle/>
          <a:p>
            <a:pPr algn="ctr"/>
            <a:r>
              <a:rPr lang="en-US" dirty="0"/>
              <a:t>Ordering through DataVerify</a:t>
            </a:r>
          </a:p>
        </p:txBody>
      </p:sp>
      <p:pic>
        <p:nvPicPr>
          <p:cNvPr id="4" name="Picture 3">
            <a:extLst>
              <a:ext uri="{FF2B5EF4-FFF2-40B4-BE49-F238E27FC236}">
                <a16:creationId xmlns:a16="http://schemas.microsoft.com/office/drawing/2014/main" id="{44842E5F-F2C3-A038-1EC1-E65C9A152472}"/>
              </a:ext>
            </a:extLst>
          </p:cNvPr>
          <p:cNvPicPr>
            <a:picLocks noChangeAspect="1"/>
          </p:cNvPicPr>
          <p:nvPr/>
        </p:nvPicPr>
        <p:blipFill>
          <a:blip r:embed="rId2"/>
          <a:stretch>
            <a:fillRect/>
          </a:stretch>
        </p:blipFill>
        <p:spPr>
          <a:xfrm>
            <a:off x="541846" y="881062"/>
            <a:ext cx="10563085" cy="4105354"/>
          </a:xfrm>
          <a:prstGeom prst="rect">
            <a:avLst/>
          </a:prstGeom>
        </p:spPr>
      </p:pic>
      <p:sp>
        <p:nvSpPr>
          <p:cNvPr id="5" name="Rectangle: Rounded Corners 4">
            <a:extLst>
              <a:ext uri="{FF2B5EF4-FFF2-40B4-BE49-F238E27FC236}">
                <a16:creationId xmlns:a16="http://schemas.microsoft.com/office/drawing/2014/main" id="{2FD48D13-967D-DDD7-B12C-8952196BF58C}"/>
              </a:ext>
            </a:extLst>
          </p:cNvPr>
          <p:cNvSpPr/>
          <p:nvPr/>
        </p:nvSpPr>
        <p:spPr>
          <a:xfrm>
            <a:off x="1881352" y="5194816"/>
            <a:ext cx="7630510" cy="11429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Both the order 4506 or order Fraud/Audit services will bring you to the DataVerify system in order to complete a 4506 request. </a:t>
            </a:r>
            <a:endParaRPr lang="en-US" dirty="0"/>
          </a:p>
        </p:txBody>
      </p:sp>
    </p:spTree>
    <p:extLst>
      <p:ext uri="{BB962C8B-B14F-4D97-AF65-F5344CB8AC3E}">
        <p14:creationId xmlns:p14="http://schemas.microsoft.com/office/powerpoint/2010/main" val="9016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042C50A-CFE5-CBF1-7D62-EBB915AF4199}"/>
              </a:ext>
            </a:extLst>
          </p:cNvPr>
          <p:cNvSpPr>
            <a:spLocks noGrp="1"/>
          </p:cNvSpPr>
          <p:nvPr>
            <p:ph type="subTitle" idx="1"/>
          </p:nvPr>
        </p:nvSpPr>
        <p:spPr>
          <a:xfrm>
            <a:off x="1199071" y="2384874"/>
            <a:ext cx="9085240" cy="1129798"/>
          </a:xfrm>
        </p:spPr>
        <p:txBody>
          <a:bodyPr>
            <a:normAutofit/>
          </a:bodyPr>
          <a:lstStyle/>
          <a:p>
            <a:pPr algn="ctr"/>
            <a:r>
              <a:rPr lang="en-US" b="1" dirty="0"/>
              <a:t>You can check or add additional forms to the order through the Form attachment by clicking on the paperclip.  You can also update the transcript years in this screen and place your order.</a:t>
            </a:r>
          </a:p>
        </p:txBody>
      </p:sp>
      <p:sp>
        <p:nvSpPr>
          <p:cNvPr id="3" name="Title 2">
            <a:extLst>
              <a:ext uri="{FF2B5EF4-FFF2-40B4-BE49-F238E27FC236}">
                <a16:creationId xmlns:a16="http://schemas.microsoft.com/office/drawing/2014/main" id="{748C9F03-9481-DAAB-AD57-2F3C5F2BBAE9}"/>
              </a:ext>
            </a:extLst>
          </p:cNvPr>
          <p:cNvSpPr>
            <a:spLocks noGrp="1"/>
          </p:cNvSpPr>
          <p:nvPr>
            <p:ph type="ctrTitle"/>
          </p:nvPr>
        </p:nvSpPr>
        <p:spPr>
          <a:xfrm>
            <a:off x="0" y="2"/>
            <a:ext cx="12192000" cy="891858"/>
          </a:xfrm>
        </p:spPr>
        <p:txBody>
          <a:bodyPr/>
          <a:lstStyle/>
          <a:p>
            <a:pPr algn="ctr"/>
            <a:r>
              <a:rPr lang="en-US" dirty="0"/>
              <a:t>Ordering through DataVerify</a:t>
            </a:r>
          </a:p>
        </p:txBody>
      </p:sp>
      <p:pic>
        <p:nvPicPr>
          <p:cNvPr id="5" name="Picture 4">
            <a:extLst>
              <a:ext uri="{FF2B5EF4-FFF2-40B4-BE49-F238E27FC236}">
                <a16:creationId xmlns:a16="http://schemas.microsoft.com/office/drawing/2014/main" id="{1D3D735C-79DD-5D06-7414-BD02B9231C0A}"/>
              </a:ext>
            </a:extLst>
          </p:cNvPr>
          <p:cNvPicPr>
            <a:picLocks noChangeAspect="1"/>
          </p:cNvPicPr>
          <p:nvPr/>
        </p:nvPicPr>
        <p:blipFill>
          <a:blip r:embed="rId2"/>
          <a:stretch>
            <a:fillRect/>
          </a:stretch>
        </p:blipFill>
        <p:spPr>
          <a:xfrm>
            <a:off x="0" y="1137482"/>
            <a:ext cx="12192000" cy="895712"/>
          </a:xfrm>
          <a:prstGeom prst="rect">
            <a:avLst/>
          </a:prstGeom>
        </p:spPr>
      </p:pic>
      <p:sp>
        <p:nvSpPr>
          <p:cNvPr id="6" name="Oval 5">
            <a:extLst>
              <a:ext uri="{FF2B5EF4-FFF2-40B4-BE49-F238E27FC236}">
                <a16:creationId xmlns:a16="http://schemas.microsoft.com/office/drawing/2014/main" id="{1B357739-B0FA-026D-DE21-18F3CA63C8F3}"/>
              </a:ext>
            </a:extLst>
          </p:cNvPr>
          <p:cNvSpPr/>
          <p:nvPr/>
        </p:nvSpPr>
        <p:spPr>
          <a:xfrm>
            <a:off x="8347934" y="1387736"/>
            <a:ext cx="710005" cy="64545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C2D2828-BB91-B119-1C78-3FF41AA58B98}"/>
              </a:ext>
            </a:extLst>
          </p:cNvPr>
          <p:cNvPicPr>
            <a:picLocks noChangeAspect="1"/>
          </p:cNvPicPr>
          <p:nvPr/>
        </p:nvPicPr>
        <p:blipFill>
          <a:blip r:embed="rId3"/>
          <a:stretch>
            <a:fillRect/>
          </a:stretch>
        </p:blipFill>
        <p:spPr>
          <a:xfrm>
            <a:off x="0" y="3401715"/>
            <a:ext cx="12192000" cy="2112854"/>
          </a:xfrm>
          <a:prstGeom prst="rect">
            <a:avLst/>
          </a:prstGeom>
        </p:spPr>
      </p:pic>
      <p:sp>
        <p:nvSpPr>
          <p:cNvPr id="10" name="Rectangle: Rounded Corners 9">
            <a:extLst>
              <a:ext uri="{FF2B5EF4-FFF2-40B4-BE49-F238E27FC236}">
                <a16:creationId xmlns:a16="http://schemas.microsoft.com/office/drawing/2014/main" id="{CBDF1A86-0D76-0BD7-F0EB-FDAEC339B586}"/>
              </a:ext>
            </a:extLst>
          </p:cNvPr>
          <p:cNvSpPr/>
          <p:nvPr/>
        </p:nvSpPr>
        <p:spPr>
          <a:xfrm>
            <a:off x="10155219" y="3514672"/>
            <a:ext cx="2036781" cy="9856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E0BA36C-429B-CC3A-0D38-1C0859599FB3}"/>
              </a:ext>
            </a:extLst>
          </p:cNvPr>
          <p:cNvSpPr/>
          <p:nvPr/>
        </p:nvSpPr>
        <p:spPr>
          <a:xfrm>
            <a:off x="107576" y="4894729"/>
            <a:ext cx="3410175" cy="34424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E02AD227-56D0-5F74-A50F-DA7DCD52060A}"/>
              </a:ext>
            </a:extLst>
          </p:cNvPr>
          <p:cNvSpPr/>
          <p:nvPr/>
        </p:nvSpPr>
        <p:spPr>
          <a:xfrm>
            <a:off x="1199071" y="2384874"/>
            <a:ext cx="9085240" cy="10168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You can check or add additional forms to the order through the Form attachment by clicking on the paperclip.  You can also update the transcript years in this screen and place your order.</a:t>
            </a:r>
            <a:endParaRPr lang="en-US" b="1" dirty="0"/>
          </a:p>
        </p:txBody>
      </p:sp>
    </p:spTree>
    <p:extLst>
      <p:ext uri="{BB962C8B-B14F-4D97-AF65-F5344CB8AC3E}">
        <p14:creationId xmlns:p14="http://schemas.microsoft.com/office/powerpoint/2010/main" val="814594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5DB634C-65B3-66A8-C8EF-AC5E7C46E576}"/>
              </a:ext>
            </a:extLst>
          </p:cNvPr>
          <p:cNvSpPr>
            <a:spLocks noGrp="1"/>
          </p:cNvSpPr>
          <p:nvPr>
            <p:ph type="subTitle" idx="1"/>
          </p:nvPr>
        </p:nvSpPr>
        <p:spPr>
          <a:xfrm>
            <a:off x="2689413" y="1187411"/>
            <a:ext cx="6895652" cy="1260514"/>
          </a:xfrm>
        </p:spPr>
        <p:txBody>
          <a:bodyPr>
            <a:noAutofit/>
          </a:bodyPr>
          <a:lstStyle/>
          <a:p>
            <a:pPr algn="ctr"/>
            <a:r>
              <a:rPr lang="en-US" sz="2800" b="1" dirty="0"/>
              <a:t>You can also check the status of an order.</a:t>
            </a:r>
          </a:p>
        </p:txBody>
      </p:sp>
      <p:sp>
        <p:nvSpPr>
          <p:cNvPr id="3" name="Title 2">
            <a:extLst>
              <a:ext uri="{FF2B5EF4-FFF2-40B4-BE49-F238E27FC236}">
                <a16:creationId xmlns:a16="http://schemas.microsoft.com/office/drawing/2014/main" id="{8C76E3FA-7D96-EE85-4371-5C0A14268EE1}"/>
              </a:ext>
            </a:extLst>
          </p:cNvPr>
          <p:cNvSpPr>
            <a:spLocks noGrp="1"/>
          </p:cNvSpPr>
          <p:nvPr>
            <p:ph type="ctrTitle"/>
          </p:nvPr>
        </p:nvSpPr>
        <p:spPr>
          <a:xfrm>
            <a:off x="152226" y="344246"/>
            <a:ext cx="11887548" cy="696278"/>
          </a:xfrm>
        </p:spPr>
        <p:txBody>
          <a:bodyPr/>
          <a:lstStyle/>
          <a:p>
            <a:pPr algn="ctr"/>
            <a:r>
              <a:rPr lang="en-US" dirty="0"/>
              <a:t>Ordering through </a:t>
            </a:r>
            <a:r>
              <a:rPr lang="en-US" dirty="0" err="1"/>
              <a:t>Dataverify</a:t>
            </a:r>
            <a:endParaRPr lang="en-US" dirty="0"/>
          </a:p>
        </p:txBody>
      </p:sp>
      <p:pic>
        <p:nvPicPr>
          <p:cNvPr id="5" name="Picture 4">
            <a:extLst>
              <a:ext uri="{FF2B5EF4-FFF2-40B4-BE49-F238E27FC236}">
                <a16:creationId xmlns:a16="http://schemas.microsoft.com/office/drawing/2014/main" id="{9C51812B-3941-4782-D807-A7E6F790C828}"/>
              </a:ext>
            </a:extLst>
          </p:cNvPr>
          <p:cNvPicPr>
            <a:picLocks noChangeAspect="1"/>
          </p:cNvPicPr>
          <p:nvPr/>
        </p:nvPicPr>
        <p:blipFill>
          <a:blip r:embed="rId2"/>
          <a:stretch>
            <a:fillRect/>
          </a:stretch>
        </p:blipFill>
        <p:spPr>
          <a:xfrm>
            <a:off x="152226" y="2055225"/>
            <a:ext cx="11887548" cy="2920188"/>
          </a:xfrm>
          <a:prstGeom prst="rect">
            <a:avLst/>
          </a:prstGeom>
        </p:spPr>
      </p:pic>
      <p:sp>
        <p:nvSpPr>
          <p:cNvPr id="6" name="Oval 5">
            <a:extLst>
              <a:ext uri="{FF2B5EF4-FFF2-40B4-BE49-F238E27FC236}">
                <a16:creationId xmlns:a16="http://schemas.microsoft.com/office/drawing/2014/main" id="{674BB2DC-BFCB-BF0D-0A41-B85479B2D8B1}"/>
              </a:ext>
            </a:extLst>
          </p:cNvPr>
          <p:cNvSpPr/>
          <p:nvPr/>
        </p:nvSpPr>
        <p:spPr>
          <a:xfrm>
            <a:off x="935915" y="3700631"/>
            <a:ext cx="1172584" cy="53788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BCA684C-E1AF-1AB6-48FB-D1056D78F019}"/>
              </a:ext>
            </a:extLst>
          </p:cNvPr>
          <p:cNvSpPr/>
          <p:nvPr/>
        </p:nvSpPr>
        <p:spPr>
          <a:xfrm>
            <a:off x="3005959" y="1187411"/>
            <a:ext cx="6211613" cy="9987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DCE3EA"/>
                </a:solidFill>
              </a:rPr>
              <a:t>Press the Check Status tab to get an update </a:t>
            </a:r>
          </a:p>
          <a:p>
            <a:pPr algn="ctr"/>
            <a:r>
              <a:rPr lang="en-US" dirty="0">
                <a:solidFill>
                  <a:srgbClr val="DCE3EA"/>
                </a:solidFill>
              </a:rPr>
              <a:t>on your order.</a:t>
            </a:r>
          </a:p>
        </p:txBody>
      </p:sp>
    </p:spTree>
    <p:extLst>
      <p:ext uri="{BB962C8B-B14F-4D97-AF65-F5344CB8AC3E}">
        <p14:creationId xmlns:p14="http://schemas.microsoft.com/office/powerpoint/2010/main" val="379975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7078EF4-3ADB-0F24-237E-7CBABF1BD2BF}"/>
              </a:ext>
            </a:extLst>
          </p:cNvPr>
          <p:cNvSpPr>
            <a:spLocks noGrp="1"/>
          </p:cNvSpPr>
          <p:nvPr>
            <p:ph type="subTitle" idx="1"/>
          </p:nvPr>
        </p:nvSpPr>
        <p:spPr>
          <a:xfrm>
            <a:off x="623944" y="1011218"/>
            <a:ext cx="4457221" cy="5475639"/>
          </a:xfrm>
        </p:spPr>
        <p:txBody>
          <a:bodyPr>
            <a:normAutofit fontScale="85000" lnSpcReduction="20000"/>
          </a:bodyPr>
          <a:lstStyle/>
          <a:p>
            <a:pPr algn="ctr"/>
            <a:r>
              <a:rPr lang="en-US" dirty="0"/>
              <a:t>You can update the tax transcript tax form with the most recent information, so your request can be the most accurate.  Under Request Details, you can select which borrowers you want to update the information for.</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b="0" i="0" dirty="0">
                <a:solidFill>
                  <a:srgbClr val="697489"/>
                </a:solidFill>
                <a:effectLst/>
                <a:latin typeface="proxima-nova"/>
              </a:rPr>
              <a:t>If you are requesting transcripts for a business, specify the company name and employer identification number on lines 1a and 1b.</a:t>
            </a:r>
            <a:endParaRPr lang="en-US" dirty="0"/>
          </a:p>
          <a:p>
            <a:endParaRPr lang="en-US" dirty="0"/>
          </a:p>
        </p:txBody>
      </p:sp>
      <p:sp>
        <p:nvSpPr>
          <p:cNvPr id="3" name="Title 2">
            <a:extLst>
              <a:ext uri="{FF2B5EF4-FFF2-40B4-BE49-F238E27FC236}">
                <a16:creationId xmlns:a16="http://schemas.microsoft.com/office/drawing/2014/main" id="{43432F8C-C043-4ACD-FBBD-3F335A519B15}"/>
              </a:ext>
            </a:extLst>
          </p:cNvPr>
          <p:cNvSpPr>
            <a:spLocks noGrp="1"/>
          </p:cNvSpPr>
          <p:nvPr>
            <p:ph type="ctrTitle"/>
          </p:nvPr>
        </p:nvSpPr>
        <p:spPr>
          <a:xfrm>
            <a:off x="623944" y="2"/>
            <a:ext cx="11014420" cy="575531"/>
          </a:xfrm>
        </p:spPr>
        <p:txBody>
          <a:bodyPr/>
          <a:lstStyle/>
          <a:p>
            <a:pPr algn="ctr"/>
            <a:r>
              <a:rPr lang="en-US" dirty="0"/>
              <a:t>Request for Transcript Tax Form</a:t>
            </a:r>
          </a:p>
        </p:txBody>
      </p:sp>
      <p:pic>
        <p:nvPicPr>
          <p:cNvPr id="9" name="Picture 8">
            <a:extLst>
              <a:ext uri="{FF2B5EF4-FFF2-40B4-BE49-F238E27FC236}">
                <a16:creationId xmlns:a16="http://schemas.microsoft.com/office/drawing/2014/main" id="{99CD868F-5245-8CF6-2342-0286FCE042A6}"/>
              </a:ext>
            </a:extLst>
          </p:cNvPr>
          <p:cNvPicPr>
            <a:picLocks noChangeAspect="1"/>
          </p:cNvPicPr>
          <p:nvPr/>
        </p:nvPicPr>
        <p:blipFill>
          <a:blip r:embed="rId2"/>
          <a:stretch>
            <a:fillRect/>
          </a:stretch>
        </p:blipFill>
        <p:spPr>
          <a:xfrm>
            <a:off x="1971491" y="2458399"/>
            <a:ext cx="1762125" cy="2581275"/>
          </a:xfrm>
          <a:prstGeom prst="rect">
            <a:avLst/>
          </a:prstGeom>
        </p:spPr>
      </p:pic>
      <p:pic>
        <p:nvPicPr>
          <p:cNvPr id="11" name="Picture 10">
            <a:extLst>
              <a:ext uri="{FF2B5EF4-FFF2-40B4-BE49-F238E27FC236}">
                <a16:creationId xmlns:a16="http://schemas.microsoft.com/office/drawing/2014/main" id="{CD9739D8-669B-2EAE-6FFE-3B67079BA6B8}"/>
              </a:ext>
            </a:extLst>
          </p:cNvPr>
          <p:cNvPicPr>
            <a:picLocks noChangeAspect="1"/>
          </p:cNvPicPr>
          <p:nvPr/>
        </p:nvPicPr>
        <p:blipFill>
          <a:blip r:embed="rId3"/>
          <a:stretch>
            <a:fillRect/>
          </a:stretch>
        </p:blipFill>
        <p:spPr>
          <a:xfrm>
            <a:off x="5081166" y="575534"/>
            <a:ext cx="4246180" cy="6115722"/>
          </a:xfrm>
          <a:prstGeom prst="rect">
            <a:avLst/>
          </a:prstGeom>
        </p:spPr>
      </p:pic>
      <p:pic>
        <p:nvPicPr>
          <p:cNvPr id="13" name="Picture 12">
            <a:extLst>
              <a:ext uri="{FF2B5EF4-FFF2-40B4-BE49-F238E27FC236}">
                <a16:creationId xmlns:a16="http://schemas.microsoft.com/office/drawing/2014/main" id="{184D6643-F9F0-2E76-613B-3A7E7FDA0EB8}"/>
              </a:ext>
            </a:extLst>
          </p:cNvPr>
          <p:cNvPicPr>
            <a:picLocks noChangeAspect="1"/>
          </p:cNvPicPr>
          <p:nvPr/>
        </p:nvPicPr>
        <p:blipFill>
          <a:blip r:embed="rId4"/>
          <a:stretch>
            <a:fillRect/>
          </a:stretch>
        </p:blipFill>
        <p:spPr>
          <a:xfrm>
            <a:off x="8963260" y="1151068"/>
            <a:ext cx="2675104" cy="1556106"/>
          </a:xfrm>
          <a:prstGeom prst="rect">
            <a:avLst/>
          </a:prstGeom>
        </p:spPr>
      </p:pic>
      <p:cxnSp>
        <p:nvCxnSpPr>
          <p:cNvPr id="16" name="Straight Arrow Connector 15">
            <a:extLst>
              <a:ext uri="{FF2B5EF4-FFF2-40B4-BE49-F238E27FC236}">
                <a16:creationId xmlns:a16="http://schemas.microsoft.com/office/drawing/2014/main" id="{8008D179-FD26-180A-E28A-E92FED712E1A}"/>
              </a:ext>
            </a:extLst>
          </p:cNvPr>
          <p:cNvCxnSpPr>
            <a:cxnSpLocks/>
          </p:cNvCxnSpPr>
          <p:nvPr/>
        </p:nvCxnSpPr>
        <p:spPr>
          <a:xfrm>
            <a:off x="6800850" y="1900546"/>
            <a:ext cx="216241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4FA20DD8-7F36-D523-D946-A4802708268B}"/>
              </a:ext>
            </a:extLst>
          </p:cNvPr>
          <p:cNvSpPr txBox="1"/>
          <p:nvPr/>
        </p:nvSpPr>
        <p:spPr>
          <a:xfrm>
            <a:off x="9253330" y="3429000"/>
            <a:ext cx="2226366" cy="1200329"/>
          </a:xfrm>
          <a:prstGeom prst="rect">
            <a:avLst/>
          </a:prstGeom>
          <a:noFill/>
        </p:spPr>
        <p:txBody>
          <a:bodyPr wrap="square" rtlCol="0">
            <a:spAutoFit/>
          </a:bodyPr>
          <a:lstStyle/>
          <a:p>
            <a:pPr algn="ctr"/>
            <a:r>
              <a:rPr lang="en-US" sz="1200" dirty="0">
                <a:highlight>
                  <a:srgbClr val="FFFF00"/>
                </a:highlight>
              </a:rPr>
              <a:t>Make sure you are checking your information for accuracy.  Most returns are due to missed checked boxes, addresses incorrect, or years needed.</a:t>
            </a:r>
          </a:p>
        </p:txBody>
      </p:sp>
      <p:sp>
        <p:nvSpPr>
          <p:cNvPr id="5" name="Rectangle: Rounded Corners 4">
            <a:extLst>
              <a:ext uri="{FF2B5EF4-FFF2-40B4-BE49-F238E27FC236}">
                <a16:creationId xmlns:a16="http://schemas.microsoft.com/office/drawing/2014/main" id="{DE8F3710-83AA-6267-0CD8-4F677309230D}"/>
              </a:ext>
            </a:extLst>
          </p:cNvPr>
          <p:cNvSpPr/>
          <p:nvPr/>
        </p:nvSpPr>
        <p:spPr>
          <a:xfrm>
            <a:off x="725214" y="1011216"/>
            <a:ext cx="4246179" cy="12427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t>You can update the tax transcript tax form with the most recent information, so your request can be the most accurate.  Under Request Details, you can select which borrowers you want to update the information for.</a:t>
            </a:r>
          </a:p>
        </p:txBody>
      </p:sp>
      <p:sp>
        <p:nvSpPr>
          <p:cNvPr id="6" name="Rectangle: Rounded Corners 5">
            <a:extLst>
              <a:ext uri="{FF2B5EF4-FFF2-40B4-BE49-F238E27FC236}">
                <a16:creationId xmlns:a16="http://schemas.microsoft.com/office/drawing/2014/main" id="{6F386CFE-BC95-68D2-4DAD-B679ED263B32}"/>
              </a:ext>
            </a:extLst>
          </p:cNvPr>
          <p:cNvSpPr/>
          <p:nvPr/>
        </p:nvSpPr>
        <p:spPr>
          <a:xfrm>
            <a:off x="725214" y="5381297"/>
            <a:ext cx="4246179" cy="8618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0" i="0" dirty="0">
                <a:solidFill>
                  <a:srgbClr val="DCE3EA"/>
                </a:solidFill>
                <a:effectLst/>
              </a:rPr>
              <a:t>If you are requesting transcripts for a business, specify the company name and employer identification number on lines 1a and 1b.</a:t>
            </a:r>
            <a:endParaRPr lang="en-US" sz="1200" dirty="0">
              <a:solidFill>
                <a:srgbClr val="DCE3EA"/>
              </a:solidFill>
            </a:endParaRPr>
          </a:p>
        </p:txBody>
      </p:sp>
      <p:sp>
        <p:nvSpPr>
          <p:cNvPr id="7" name="Explosion: 8 Points 6">
            <a:extLst>
              <a:ext uri="{FF2B5EF4-FFF2-40B4-BE49-F238E27FC236}">
                <a16:creationId xmlns:a16="http://schemas.microsoft.com/office/drawing/2014/main" id="{99959C17-3353-45C7-C77D-95896116A571}"/>
              </a:ext>
            </a:extLst>
          </p:cNvPr>
          <p:cNvSpPr/>
          <p:nvPr/>
        </p:nvSpPr>
        <p:spPr>
          <a:xfrm>
            <a:off x="10220509" y="3008586"/>
            <a:ext cx="399393" cy="42041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8 Points 7">
            <a:extLst>
              <a:ext uri="{FF2B5EF4-FFF2-40B4-BE49-F238E27FC236}">
                <a16:creationId xmlns:a16="http://schemas.microsoft.com/office/drawing/2014/main" id="{10DBD6D0-881F-8C7A-D36B-2B98C87866CD}"/>
              </a:ext>
            </a:extLst>
          </p:cNvPr>
          <p:cNvSpPr/>
          <p:nvPr/>
        </p:nvSpPr>
        <p:spPr>
          <a:xfrm>
            <a:off x="10220508" y="4629329"/>
            <a:ext cx="399393" cy="42041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2360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6FA4408-C3EE-D4E1-3C58-86C4E2BE51A7}"/>
              </a:ext>
            </a:extLst>
          </p:cNvPr>
          <p:cNvSpPr>
            <a:spLocks noGrp="1"/>
          </p:cNvSpPr>
          <p:nvPr>
            <p:ph type="subTitle" idx="1"/>
          </p:nvPr>
        </p:nvSpPr>
        <p:spPr>
          <a:xfrm>
            <a:off x="706582" y="1163782"/>
            <a:ext cx="3466407" cy="5328458"/>
          </a:xfrm>
        </p:spPr>
        <p:txBody>
          <a:bodyPr>
            <a:normAutofit/>
          </a:bodyPr>
          <a:lstStyle/>
          <a:p>
            <a:r>
              <a:rPr lang="en-US" dirty="0"/>
              <a:t>If you need to send an updated request to the borrower for the 4506, you can do so through the eFolder.</a:t>
            </a:r>
          </a:p>
          <a:p>
            <a:pPr marL="457200" indent="-457200">
              <a:buAutoNum type="arabicPeriod"/>
            </a:pPr>
            <a:r>
              <a:rPr lang="en-US" dirty="0"/>
              <a:t>Update the information in, Forms, Request for Transcript of Tax.</a:t>
            </a:r>
          </a:p>
          <a:p>
            <a:pPr marL="457200" indent="-457200">
              <a:buAutoNum type="arabicPeriod"/>
            </a:pPr>
            <a:r>
              <a:rPr lang="en-US" dirty="0"/>
              <a:t>Add the form to the eFolder.</a:t>
            </a:r>
          </a:p>
        </p:txBody>
      </p:sp>
      <p:sp>
        <p:nvSpPr>
          <p:cNvPr id="3" name="Title 2">
            <a:extLst>
              <a:ext uri="{FF2B5EF4-FFF2-40B4-BE49-F238E27FC236}">
                <a16:creationId xmlns:a16="http://schemas.microsoft.com/office/drawing/2014/main" id="{FA86EC68-83D7-AD30-F9F9-FF378042A66F}"/>
              </a:ext>
            </a:extLst>
          </p:cNvPr>
          <p:cNvSpPr>
            <a:spLocks noGrp="1"/>
          </p:cNvSpPr>
          <p:nvPr>
            <p:ph type="ctrTitle"/>
          </p:nvPr>
        </p:nvSpPr>
        <p:spPr>
          <a:xfrm>
            <a:off x="706582" y="166256"/>
            <a:ext cx="10786629" cy="661972"/>
          </a:xfrm>
        </p:spPr>
        <p:txBody>
          <a:bodyPr/>
          <a:lstStyle/>
          <a:p>
            <a:pPr algn="ctr"/>
            <a:r>
              <a:rPr lang="en-US" dirty="0"/>
              <a:t>Request 4506 Tax form</a:t>
            </a:r>
          </a:p>
        </p:txBody>
      </p:sp>
      <p:pic>
        <p:nvPicPr>
          <p:cNvPr id="9" name="Picture 8">
            <a:extLst>
              <a:ext uri="{FF2B5EF4-FFF2-40B4-BE49-F238E27FC236}">
                <a16:creationId xmlns:a16="http://schemas.microsoft.com/office/drawing/2014/main" id="{951A0793-52CB-ED15-B993-72E4E051013E}"/>
              </a:ext>
            </a:extLst>
          </p:cNvPr>
          <p:cNvPicPr>
            <a:picLocks noChangeAspect="1"/>
          </p:cNvPicPr>
          <p:nvPr/>
        </p:nvPicPr>
        <p:blipFill>
          <a:blip r:embed="rId2"/>
          <a:stretch>
            <a:fillRect/>
          </a:stretch>
        </p:blipFill>
        <p:spPr>
          <a:xfrm>
            <a:off x="3647038" y="4556647"/>
            <a:ext cx="4171950" cy="514350"/>
          </a:xfrm>
          <a:prstGeom prst="rect">
            <a:avLst/>
          </a:prstGeom>
        </p:spPr>
      </p:pic>
      <p:pic>
        <p:nvPicPr>
          <p:cNvPr id="11" name="Picture 10">
            <a:extLst>
              <a:ext uri="{FF2B5EF4-FFF2-40B4-BE49-F238E27FC236}">
                <a16:creationId xmlns:a16="http://schemas.microsoft.com/office/drawing/2014/main" id="{C2DE480F-8FBA-1673-5B82-6064C03BE9FF}"/>
              </a:ext>
            </a:extLst>
          </p:cNvPr>
          <p:cNvPicPr>
            <a:picLocks noChangeAspect="1"/>
          </p:cNvPicPr>
          <p:nvPr/>
        </p:nvPicPr>
        <p:blipFill>
          <a:blip r:embed="rId3"/>
          <a:stretch>
            <a:fillRect/>
          </a:stretch>
        </p:blipFill>
        <p:spPr>
          <a:xfrm>
            <a:off x="8348231" y="4188858"/>
            <a:ext cx="3144980" cy="1249928"/>
          </a:xfrm>
          <a:prstGeom prst="rect">
            <a:avLst/>
          </a:prstGeom>
        </p:spPr>
      </p:pic>
      <p:pic>
        <p:nvPicPr>
          <p:cNvPr id="5" name="Picture 4">
            <a:extLst>
              <a:ext uri="{FF2B5EF4-FFF2-40B4-BE49-F238E27FC236}">
                <a16:creationId xmlns:a16="http://schemas.microsoft.com/office/drawing/2014/main" id="{D3E00DB6-BDBE-0C63-BB30-A486A649F7D1}"/>
              </a:ext>
            </a:extLst>
          </p:cNvPr>
          <p:cNvPicPr>
            <a:picLocks noChangeAspect="1"/>
          </p:cNvPicPr>
          <p:nvPr/>
        </p:nvPicPr>
        <p:blipFill>
          <a:blip r:embed="rId4"/>
          <a:stretch>
            <a:fillRect/>
          </a:stretch>
        </p:blipFill>
        <p:spPr>
          <a:xfrm>
            <a:off x="4400031" y="933183"/>
            <a:ext cx="2038350" cy="2838450"/>
          </a:xfrm>
          <a:prstGeom prst="rect">
            <a:avLst/>
          </a:prstGeom>
        </p:spPr>
      </p:pic>
      <p:sp>
        <p:nvSpPr>
          <p:cNvPr id="6" name="Rectangle: Rounded Corners 5">
            <a:extLst>
              <a:ext uri="{FF2B5EF4-FFF2-40B4-BE49-F238E27FC236}">
                <a16:creationId xmlns:a16="http://schemas.microsoft.com/office/drawing/2014/main" id="{2BA40E39-8E34-F36B-C60A-1E40B34BFC55}"/>
              </a:ext>
            </a:extLst>
          </p:cNvPr>
          <p:cNvSpPr/>
          <p:nvPr/>
        </p:nvSpPr>
        <p:spPr>
          <a:xfrm>
            <a:off x="6172200" y="4429126"/>
            <a:ext cx="941245" cy="64187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EA31044-E100-E5BC-7576-0893C20E705D}"/>
              </a:ext>
            </a:extLst>
          </p:cNvPr>
          <p:cNvPicPr>
            <a:picLocks noChangeAspect="1"/>
          </p:cNvPicPr>
          <p:nvPr/>
        </p:nvPicPr>
        <p:blipFill>
          <a:blip r:embed="rId5"/>
          <a:stretch>
            <a:fillRect/>
          </a:stretch>
        </p:blipFill>
        <p:spPr>
          <a:xfrm>
            <a:off x="7034212" y="1163782"/>
            <a:ext cx="3552825" cy="1895475"/>
          </a:xfrm>
          <a:prstGeom prst="rect">
            <a:avLst/>
          </a:prstGeom>
        </p:spPr>
      </p:pic>
      <p:sp>
        <p:nvSpPr>
          <p:cNvPr id="12" name="TextBox 11">
            <a:extLst>
              <a:ext uri="{FF2B5EF4-FFF2-40B4-BE49-F238E27FC236}">
                <a16:creationId xmlns:a16="http://schemas.microsoft.com/office/drawing/2014/main" id="{28903349-488B-A0C0-C3D5-C3E0B4ABBE7D}"/>
              </a:ext>
            </a:extLst>
          </p:cNvPr>
          <p:cNvSpPr txBox="1"/>
          <p:nvPr/>
        </p:nvSpPr>
        <p:spPr>
          <a:xfrm>
            <a:off x="6572250" y="1905000"/>
            <a:ext cx="284052" cy="369332"/>
          </a:xfrm>
          <a:prstGeom prst="rect">
            <a:avLst/>
          </a:prstGeom>
          <a:noFill/>
        </p:spPr>
        <p:txBody>
          <a:bodyPr wrap="none" rtlCol="0">
            <a:spAutoFit/>
          </a:bodyPr>
          <a:lstStyle/>
          <a:p>
            <a:r>
              <a:rPr lang="en-US" dirty="0"/>
              <a:t>1</a:t>
            </a:r>
          </a:p>
        </p:txBody>
      </p:sp>
      <p:sp>
        <p:nvSpPr>
          <p:cNvPr id="13" name="TextBox 12">
            <a:extLst>
              <a:ext uri="{FF2B5EF4-FFF2-40B4-BE49-F238E27FC236}">
                <a16:creationId xmlns:a16="http://schemas.microsoft.com/office/drawing/2014/main" id="{84D7B35E-4059-742D-91C9-4AC97D0CE8A2}"/>
              </a:ext>
            </a:extLst>
          </p:cNvPr>
          <p:cNvSpPr txBox="1"/>
          <p:nvPr/>
        </p:nvSpPr>
        <p:spPr>
          <a:xfrm>
            <a:off x="7704110" y="4123555"/>
            <a:ext cx="304892" cy="369332"/>
          </a:xfrm>
          <a:prstGeom prst="rect">
            <a:avLst/>
          </a:prstGeom>
          <a:noFill/>
        </p:spPr>
        <p:txBody>
          <a:bodyPr wrap="none" rtlCol="0">
            <a:spAutoFit/>
          </a:bodyPr>
          <a:lstStyle/>
          <a:p>
            <a:r>
              <a:rPr lang="en-US" dirty="0"/>
              <a:t>2</a:t>
            </a:r>
          </a:p>
        </p:txBody>
      </p:sp>
      <p:sp>
        <p:nvSpPr>
          <p:cNvPr id="16" name="Oval 15">
            <a:extLst>
              <a:ext uri="{FF2B5EF4-FFF2-40B4-BE49-F238E27FC236}">
                <a16:creationId xmlns:a16="http://schemas.microsoft.com/office/drawing/2014/main" id="{35E1B23A-9C9B-1553-97B9-51BF8AEE925F}"/>
              </a:ext>
            </a:extLst>
          </p:cNvPr>
          <p:cNvSpPr/>
          <p:nvPr/>
        </p:nvSpPr>
        <p:spPr>
          <a:xfrm>
            <a:off x="6438381" y="1838325"/>
            <a:ext cx="505344" cy="54096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F7D7144A-CA1C-A76E-D55B-4D07B72724B5}"/>
              </a:ext>
            </a:extLst>
          </p:cNvPr>
          <p:cNvSpPr/>
          <p:nvPr/>
        </p:nvSpPr>
        <p:spPr>
          <a:xfrm>
            <a:off x="7704110" y="4188858"/>
            <a:ext cx="314903" cy="304029"/>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0F395964-8620-FEA5-7391-C440C36047FD}"/>
              </a:ext>
            </a:extLst>
          </p:cNvPr>
          <p:cNvSpPr/>
          <p:nvPr/>
        </p:nvSpPr>
        <p:spPr>
          <a:xfrm>
            <a:off x="609600" y="1072055"/>
            <a:ext cx="3461213" cy="34208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If you need to send an updated request to the borrower for the 4506, you can do so through the eFolder.</a:t>
            </a:r>
          </a:p>
          <a:p>
            <a:pPr marL="457200" indent="-457200">
              <a:buAutoNum type="arabicPeriod"/>
            </a:pPr>
            <a:r>
              <a:rPr lang="en-US"/>
              <a:t>Update the information in, Forms, Request for Transcript of Tax.</a:t>
            </a:r>
          </a:p>
          <a:p>
            <a:pPr marL="457200" indent="-457200">
              <a:buAutoNum type="arabicPeriod"/>
            </a:pPr>
            <a:r>
              <a:rPr lang="en-US"/>
              <a:t>Add the form to the eFolder.</a:t>
            </a:r>
            <a:endParaRPr lang="en-US" dirty="0"/>
          </a:p>
        </p:txBody>
      </p:sp>
    </p:spTree>
    <p:extLst>
      <p:ext uri="{BB962C8B-B14F-4D97-AF65-F5344CB8AC3E}">
        <p14:creationId xmlns:p14="http://schemas.microsoft.com/office/powerpoint/2010/main" val="417325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830B1BB-E5D9-DFDB-FAF9-4F4A4E13CA76}"/>
              </a:ext>
            </a:extLst>
          </p:cNvPr>
          <p:cNvSpPr>
            <a:spLocks noGrp="1"/>
          </p:cNvSpPr>
          <p:nvPr>
            <p:ph type="subTitle" idx="1"/>
          </p:nvPr>
        </p:nvSpPr>
        <p:spPr>
          <a:xfrm>
            <a:off x="822960" y="1097280"/>
            <a:ext cx="4107788" cy="4821382"/>
          </a:xfrm>
        </p:spPr>
        <p:txBody>
          <a:bodyPr>
            <a:normAutofit/>
          </a:bodyPr>
          <a:lstStyle/>
          <a:p>
            <a:r>
              <a:rPr lang="en-US" dirty="0"/>
              <a:t>If you need to send an updated request to the borrower for the 4506, you can do so through the eFolder.</a:t>
            </a:r>
          </a:p>
          <a:p>
            <a:r>
              <a:rPr lang="en-US" dirty="0"/>
              <a:t>3. Open up the eFolder.</a:t>
            </a:r>
          </a:p>
          <a:p>
            <a:r>
              <a:rPr lang="en-US" dirty="0"/>
              <a:t>4. Highlight the IRS 4506C and press the request button.</a:t>
            </a:r>
          </a:p>
          <a:p>
            <a:r>
              <a:rPr lang="en-US" dirty="0"/>
              <a:t>5. Preview the form and then send it to the borrow.</a:t>
            </a:r>
          </a:p>
          <a:p>
            <a:r>
              <a:rPr lang="en-US" dirty="0"/>
              <a:t>It will send via Consumer Connect for the borrower to sign.</a:t>
            </a:r>
          </a:p>
          <a:p>
            <a:endParaRPr lang="en-US" dirty="0"/>
          </a:p>
        </p:txBody>
      </p:sp>
      <p:sp>
        <p:nvSpPr>
          <p:cNvPr id="3" name="Title 2">
            <a:extLst>
              <a:ext uri="{FF2B5EF4-FFF2-40B4-BE49-F238E27FC236}">
                <a16:creationId xmlns:a16="http://schemas.microsoft.com/office/drawing/2014/main" id="{C3751B8D-7033-6075-6ED9-D554E3C94848}"/>
              </a:ext>
            </a:extLst>
          </p:cNvPr>
          <p:cNvSpPr>
            <a:spLocks noGrp="1"/>
          </p:cNvSpPr>
          <p:nvPr>
            <p:ph type="ctrTitle"/>
          </p:nvPr>
        </p:nvSpPr>
        <p:spPr>
          <a:xfrm>
            <a:off x="822961" y="106075"/>
            <a:ext cx="10146808" cy="783563"/>
          </a:xfrm>
        </p:spPr>
        <p:txBody>
          <a:bodyPr/>
          <a:lstStyle/>
          <a:p>
            <a:pPr algn="ctr"/>
            <a:r>
              <a:rPr lang="en-US" dirty="0"/>
              <a:t>Request 4506 Tax form</a:t>
            </a:r>
          </a:p>
        </p:txBody>
      </p:sp>
      <p:pic>
        <p:nvPicPr>
          <p:cNvPr id="5" name="Picture 4">
            <a:extLst>
              <a:ext uri="{FF2B5EF4-FFF2-40B4-BE49-F238E27FC236}">
                <a16:creationId xmlns:a16="http://schemas.microsoft.com/office/drawing/2014/main" id="{2CE68CB3-3DDF-0A4A-944C-FD23943F1B23}"/>
              </a:ext>
            </a:extLst>
          </p:cNvPr>
          <p:cNvPicPr>
            <a:picLocks noChangeAspect="1"/>
          </p:cNvPicPr>
          <p:nvPr/>
        </p:nvPicPr>
        <p:blipFill>
          <a:blip r:embed="rId2"/>
          <a:stretch>
            <a:fillRect/>
          </a:stretch>
        </p:blipFill>
        <p:spPr>
          <a:xfrm>
            <a:off x="5717251" y="990427"/>
            <a:ext cx="4514850" cy="2266950"/>
          </a:xfrm>
          <a:prstGeom prst="rect">
            <a:avLst/>
          </a:prstGeom>
        </p:spPr>
      </p:pic>
      <p:pic>
        <p:nvPicPr>
          <p:cNvPr id="7" name="Picture 6">
            <a:extLst>
              <a:ext uri="{FF2B5EF4-FFF2-40B4-BE49-F238E27FC236}">
                <a16:creationId xmlns:a16="http://schemas.microsoft.com/office/drawing/2014/main" id="{A6825B29-0D04-0343-6E3D-70CB589B243D}"/>
              </a:ext>
            </a:extLst>
          </p:cNvPr>
          <p:cNvPicPr>
            <a:picLocks noChangeAspect="1"/>
          </p:cNvPicPr>
          <p:nvPr/>
        </p:nvPicPr>
        <p:blipFill>
          <a:blip r:embed="rId3"/>
          <a:stretch>
            <a:fillRect/>
          </a:stretch>
        </p:blipFill>
        <p:spPr>
          <a:xfrm>
            <a:off x="7261253" y="3541221"/>
            <a:ext cx="1609725" cy="866775"/>
          </a:xfrm>
          <a:prstGeom prst="rect">
            <a:avLst/>
          </a:prstGeom>
        </p:spPr>
      </p:pic>
      <p:pic>
        <p:nvPicPr>
          <p:cNvPr id="9" name="Picture 8">
            <a:extLst>
              <a:ext uri="{FF2B5EF4-FFF2-40B4-BE49-F238E27FC236}">
                <a16:creationId xmlns:a16="http://schemas.microsoft.com/office/drawing/2014/main" id="{FA59312E-184F-6CF5-D600-A43585728CE5}"/>
              </a:ext>
            </a:extLst>
          </p:cNvPr>
          <p:cNvPicPr>
            <a:picLocks noChangeAspect="1"/>
          </p:cNvPicPr>
          <p:nvPr/>
        </p:nvPicPr>
        <p:blipFill>
          <a:blip r:embed="rId4"/>
          <a:stretch>
            <a:fillRect/>
          </a:stretch>
        </p:blipFill>
        <p:spPr>
          <a:xfrm>
            <a:off x="5539046" y="4248582"/>
            <a:ext cx="5430722" cy="1476556"/>
          </a:xfrm>
          <a:prstGeom prst="rect">
            <a:avLst/>
          </a:prstGeom>
        </p:spPr>
      </p:pic>
      <p:sp>
        <p:nvSpPr>
          <p:cNvPr id="4" name="Oval 3">
            <a:extLst>
              <a:ext uri="{FF2B5EF4-FFF2-40B4-BE49-F238E27FC236}">
                <a16:creationId xmlns:a16="http://schemas.microsoft.com/office/drawing/2014/main" id="{E15422BA-0965-49FF-BD24-C9662865FD04}"/>
              </a:ext>
            </a:extLst>
          </p:cNvPr>
          <p:cNvSpPr/>
          <p:nvPr/>
        </p:nvSpPr>
        <p:spPr>
          <a:xfrm>
            <a:off x="5539046" y="990427"/>
            <a:ext cx="709354" cy="35623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0D185C1-FDE9-3D4E-BA3A-EF5AAB53F43C}"/>
              </a:ext>
            </a:extLst>
          </p:cNvPr>
          <p:cNvSpPr/>
          <p:nvPr/>
        </p:nvSpPr>
        <p:spPr>
          <a:xfrm>
            <a:off x="5312645" y="3029262"/>
            <a:ext cx="381052" cy="2281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919EB2D-5037-5C71-E018-160C33760803}"/>
              </a:ext>
            </a:extLst>
          </p:cNvPr>
          <p:cNvSpPr/>
          <p:nvPr/>
        </p:nvSpPr>
        <p:spPr>
          <a:xfrm>
            <a:off x="9277350" y="4733925"/>
            <a:ext cx="2091690" cy="52387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737130-E6B1-DD71-8483-58840FC1F837}"/>
              </a:ext>
            </a:extLst>
          </p:cNvPr>
          <p:cNvSpPr txBox="1"/>
          <p:nvPr/>
        </p:nvSpPr>
        <p:spPr>
          <a:xfrm>
            <a:off x="5169950" y="990427"/>
            <a:ext cx="308098" cy="369332"/>
          </a:xfrm>
          <a:prstGeom prst="rect">
            <a:avLst/>
          </a:prstGeom>
          <a:noFill/>
        </p:spPr>
        <p:txBody>
          <a:bodyPr wrap="none" rtlCol="0">
            <a:spAutoFit/>
          </a:bodyPr>
          <a:lstStyle/>
          <a:p>
            <a:r>
              <a:rPr lang="en-US" dirty="0"/>
              <a:t>3</a:t>
            </a:r>
          </a:p>
        </p:txBody>
      </p:sp>
      <p:sp>
        <p:nvSpPr>
          <p:cNvPr id="11" name="TextBox 10">
            <a:extLst>
              <a:ext uri="{FF2B5EF4-FFF2-40B4-BE49-F238E27FC236}">
                <a16:creationId xmlns:a16="http://schemas.microsoft.com/office/drawing/2014/main" id="{2EBB9398-2EF5-F27D-B588-0D1355D58666}"/>
              </a:ext>
            </a:extLst>
          </p:cNvPr>
          <p:cNvSpPr txBox="1"/>
          <p:nvPr/>
        </p:nvSpPr>
        <p:spPr>
          <a:xfrm>
            <a:off x="4923593" y="2958653"/>
            <a:ext cx="311304" cy="369332"/>
          </a:xfrm>
          <a:prstGeom prst="rect">
            <a:avLst/>
          </a:prstGeom>
          <a:noFill/>
        </p:spPr>
        <p:txBody>
          <a:bodyPr wrap="none" rtlCol="0">
            <a:spAutoFit/>
          </a:bodyPr>
          <a:lstStyle/>
          <a:p>
            <a:r>
              <a:rPr lang="en-US" dirty="0"/>
              <a:t>4</a:t>
            </a:r>
          </a:p>
        </p:txBody>
      </p:sp>
      <p:sp>
        <p:nvSpPr>
          <p:cNvPr id="12" name="TextBox 11">
            <a:extLst>
              <a:ext uri="{FF2B5EF4-FFF2-40B4-BE49-F238E27FC236}">
                <a16:creationId xmlns:a16="http://schemas.microsoft.com/office/drawing/2014/main" id="{DF5B544D-3BD7-6B88-73FC-6FA3B523C4BE}"/>
              </a:ext>
            </a:extLst>
          </p:cNvPr>
          <p:cNvSpPr txBox="1"/>
          <p:nvPr/>
        </p:nvSpPr>
        <p:spPr>
          <a:xfrm>
            <a:off x="11046633" y="4402162"/>
            <a:ext cx="309700" cy="369332"/>
          </a:xfrm>
          <a:prstGeom prst="rect">
            <a:avLst/>
          </a:prstGeom>
          <a:noFill/>
        </p:spPr>
        <p:txBody>
          <a:bodyPr wrap="none" rtlCol="0">
            <a:spAutoFit/>
          </a:bodyPr>
          <a:lstStyle/>
          <a:p>
            <a:r>
              <a:rPr lang="en-US" dirty="0"/>
              <a:t>5</a:t>
            </a:r>
          </a:p>
        </p:txBody>
      </p:sp>
      <p:sp>
        <p:nvSpPr>
          <p:cNvPr id="14" name="Flowchart: Connector 13">
            <a:extLst>
              <a:ext uri="{FF2B5EF4-FFF2-40B4-BE49-F238E27FC236}">
                <a16:creationId xmlns:a16="http://schemas.microsoft.com/office/drawing/2014/main" id="{C6AA9BFB-C2A5-22AC-B30B-7FD0F0589482}"/>
              </a:ext>
            </a:extLst>
          </p:cNvPr>
          <p:cNvSpPr/>
          <p:nvPr/>
        </p:nvSpPr>
        <p:spPr>
          <a:xfrm>
            <a:off x="5160276" y="1050402"/>
            <a:ext cx="308098" cy="356235"/>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4697A9DA-E2B5-4353-E4C1-C8224409BC5A}"/>
              </a:ext>
            </a:extLst>
          </p:cNvPr>
          <p:cNvSpPr/>
          <p:nvPr/>
        </p:nvSpPr>
        <p:spPr>
          <a:xfrm>
            <a:off x="4923593" y="3016165"/>
            <a:ext cx="280595" cy="369332"/>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09C4C23D-6DDA-845B-A2AF-2A0419F511D0}"/>
              </a:ext>
            </a:extLst>
          </p:cNvPr>
          <p:cNvSpPr/>
          <p:nvPr/>
        </p:nvSpPr>
        <p:spPr>
          <a:xfrm>
            <a:off x="10972883" y="4364062"/>
            <a:ext cx="457200" cy="457200"/>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26E82CB-3723-4F14-F32A-569C23517B5A}"/>
              </a:ext>
            </a:extLst>
          </p:cNvPr>
          <p:cNvSpPr/>
          <p:nvPr/>
        </p:nvSpPr>
        <p:spPr>
          <a:xfrm>
            <a:off x="609600" y="1097280"/>
            <a:ext cx="4236245" cy="41605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If you need to send an updated request to the borrower for the 4506, you can do so through the eFolder.</a:t>
            </a:r>
          </a:p>
          <a:p>
            <a:r>
              <a:rPr lang="en-US"/>
              <a:t>3. Open up the eFolder.</a:t>
            </a:r>
          </a:p>
          <a:p>
            <a:r>
              <a:rPr lang="en-US"/>
              <a:t>4. Highlight the IRS 4506C and press the request button.</a:t>
            </a:r>
          </a:p>
          <a:p>
            <a:r>
              <a:rPr lang="en-US"/>
              <a:t>5. Preview the form and then send it to the borrow.</a:t>
            </a:r>
          </a:p>
          <a:p>
            <a:r>
              <a:rPr lang="en-US"/>
              <a:t>It will send via Consumer Connect for the borrower to sign.</a:t>
            </a:r>
            <a:endParaRPr lang="en-US" dirty="0"/>
          </a:p>
        </p:txBody>
      </p:sp>
    </p:spTree>
    <p:extLst>
      <p:ext uri="{BB962C8B-B14F-4D97-AF65-F5344CB8AC3E}">
        <p14:creationId xmlns:p14="http://schemas.microsoft.com/office/powerpoint/2010/main" val="119880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FFE0B-86A6-EDEB-B389-A54995DD8B0A}"/>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B8E67547-F1B0-2EA1-F663-8CF15368A973}"/>
              </a:ext>
            </a:extLst>
          </p:cNvPr>
          <p:cNvSpPr>
            <a:spLocks noGrp="1"/>
          </p:cNvSpPr>
          <p:nvPr>
            <p:ph type="subTitle" idx="1"/>
          </p:nvPr>
        </p:nvSpPr>
        <p:spPr>
          <a:xfrm>
            <a:off x="623944" y="1011218"/>
            <a:ext cx="4457221" cy="5475639"/>
          </a:xfrm>
        </p:spPr>
        <p:txBody>
          <a:bodyPr>
            <a:normAutofit/>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endParaRPr lang="en-US" dirty="0"/>
          </a:p>
        </p:txBody>
      </p:sp>
      <p:sp>
        <p:nvSpPr>
          <p:cNvPr id="3" name="Title 2">
            <a:extLst>
              <a:ext uri="{FF2B5EF4-FFF2-40B4-BE49-F238E27FC236}">
                <a16:creationId xmlns:a16="http://schemas.microsoft.com/office/drawing/2014/main" id="{654CCEEA-CFBF-1A00-AED9-7DB8F20D918F}"/>
              </a:ext>
            </a:extLst>
          </p:cNvPr>
          <p:cNvSpPr>
            <a:spLocks noGrp="1"/>
          </p:cNvSpPr>
          <p:nvPr>
            <p:ph type="ctrTitle"/>
          </p:nvPr>
        </p:nvSpPr>
        <p:spPr>
          <a:xfrm>
            <a:off x="623944" y="2"/>
            <a:ext cx="11014420" cy="575531"/>
          </a:xfrm>
        </p:spPr>
        <p:txBody>
          <a:bodyPr/>
          <a:lstStyle/>
          <a:p>
            <a:pPr algn="ctr"/>
            <a:r>
              <a:rPr lang="en-US" dirty="0"/>
              <a:t>Business Request for Transcript </a:t>
            </a:r>
          </a:p>
        </p:txBody>
      </p:sp>
      <p:pic>
        <p:nvPicPr>
          <p:cNvPr id="9" name="Picture 8">
            <a:extLst>
              <a:ext uri="{FF2B5EF4-FFF2-40B4-BE49-F238E27FC236}">
                <a16:creationId xmlns:a16="http://schemas.microsoft.com/office/drawing/2014/main" id="{725F24D9-2A71-49A9-AF26-FFD9C04B0283}"/>
              </a:ext>
            </a:extLst>
          </p:cNvPr>
          <p:cNvPicPr>
            <a:picLocks noChangeAspect="1"/>
          </p:cNvPicPr>
          <p:nvPr/>
        </p:nvPicPr>
        <p:blipFill>
          <a:blip r:embed="rId2"/>
          <a:srcRect l="70726" t="226695" r="-70726" b="-134088"/>
          <a:stretch>
            <a:fillRect/>
          </a:stretch>
        </p:blipFill>
        <p:spPr>
          <a:xfrm>
            <a:off x="1971491" y="4848837"/>
            <a:ext cx="1762125" cy="190837"/>
          </a:xfrm>
          <a:prstGeom prst="rect">
            <a:avLst/>
          </a:prstGeom>
        </p:spPr>
      </p:pic>
      <p:sp>
        <p:nvSpPr>
          <p:cNvPr id="6" name="Rectangle: Rounded Corners 5">
            <a:extLst>
              <a:ext uri="{FF2B5EF4-FFF2-40B4-BE49-F238E27FC236}">
                <a16:creationId xmlns:a16="http://schemas.microsoft.com/office/drawing/2014/main" id="{46ADCECD-E9BE-E729-3D0D-F51B574E5F12}"/>
              </a:ext>
            </a:extLst>
          </p:cNvPr>
          <p:cNvSpPr/>
          <p:nvPr/>
        </p:nvSpPr>
        <p:spPr>
          <a:xfrm>
            <a:off x="255116" y="484584"/>
            <a:ext cx="1993133" cy="18559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0" i="0" dirty="0">
                <a:solidFill>
                  <a:srgbClr val="DCE3EA"/>
                </a:solidFill>
                <a:effectLst/>
              </a:rPr>
              <a:t>If you are requesting transcripts for a business, please follow the steps. It is important to specify “other” as the “Request For” </a:t>
            </a:r>
            <a:r>
              <a:rPr lang="en-US" sz="1200" b="1" i="0" dirty="0">
                <a:solidFill>
                  <a:srgbClr val="DCE3EA"/>
                </a:solidFill>
                <a:effectLst/>
              </a:rPr>
              <a:t>to ensure it accurately prints with disclosure packages.</a:t>
            </a:r>
          </a:p>
        </p:txBody>
      </p:sp>
      <p:pic>
        <p:nvPicPr>
          <p:cNvPr id="12" name="Picture 11">
            <a:extLst>
              <a:ext uri="{FF2B5EF4-FFF2-40B4-BE49-F238E27FC236}">
                <a16:creationId xmlns:a16="http://schemas.microsoft.com/office/drawing/2014/main" id="{AD9A27AE-1F8F-2301-93B8-F7A0D4DFF122}"/>
              </a:ext>
            </a:extLst>
          </p:cNvPr>
          <p:cNvPicPr>
            <a:picLocks noChangeAspect="1"/>
          </p:cNvPicPr>
          <p:nvPr/>
        </p:nvPicPr>
        <p:blipFill>
          <a:blip r:embed="rId3"/>
          <a:stretch>
            <a:fillRect/>
          </a:stretch>
        </p:blipFill>
        <p:spPr>
          <a:xfrm>
            <a:off x="2774365" y="575533"/>
            <a:ext cx="5166808" cy="6210838"/>
          </a:xfrm>
          <a:prstGeom prst="rect">
            <a:avLst/>
          </a:prstGeom>
        </p:spPr>
      </p:pic>
    </p:spTree>
    <p:extLst>
      <p:ext uri="{BB962C8B-B14F-4D97-AF65-F5344CB8AC3E}">
        <p14:creationId xmlns:p14="http://schemas.microsoft.com/office/powerpoint/2010/main" val="2735484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1D2BB-5480-BEC9-A23F-A8D6822FD46D}"/>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8743DED7-6399-3641-0978-D83C161F97C0}"/>
              </a:ext>
            </a:extLst>
          </p:cNvPr>
          <p:cNvSpPr>
            <a:spLocks noGrp="1"/>
          </p:cNvSpPr>
          <p:nvPr>
            <p:ph type="subTitle" idx="1"/>
          </p:nvPr>
        </p:nvSpPr>
        <p:spPr>
          <a:xfrm>
            <a:off x="623944" y="1011218"/>
            <a:ext cx="4457221" cy="5475639"/>
          </a:xfrm>
        </p:spPr>
        <p:txBody>
          <a:bodyPr>
            <a:normAutofit/>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endParaRPr lang="en-US" dirty="0"/>
          </a:p>
        </p:txBody>
      </p:sp>
      <p:pic>
        <p:nvPicPr>
          <p:cNvPr id="9" name="Picture 8">
            <a:extLst>
              <a:ext uri="{FF2B5EF4-FFF2-40B4-BE49-F238E27FC236}">
                <a16:creationId xmlns:a16="http://schemas.microsoft.com/office/drawing/2014/main" id="{E8FA93D1-48BE-5579-4570-66E28CD82B29}"/>
              </a:ext>
            </a:extLst>
          </p:cNvPr>
          <p:cNvPicPr>
            <a:picLocks noChangeAspect="1"/>
          </p:cNvPicPr>
          <p:nvPr/>
        </p:nvPicPr>
        <p:blipFill>
          <a:blip r:embed="rId2"/>
          <a:srcRect l="70726" t="226695" r="-70726" b="-134088"/>
          <a:stretch>
            <a:fillRect/>
          </a:stretch>
        </p:blipFill>
        <p:spPr>
          <a:xfrm>
            <a:off x="1971491" y="4848837"/>
            <a:ext cx="1762125" cy="190837"/>
          </a:xfrm>
          <a:prstGeom prst="rect">
            <a:avLst/>
          </a:prstGeom>
        </p:spPr>
      </p:pic>
      <p:sp>
        <p:nvSpPr>
          <p:cNvPr id="6" name="Rectangle: Rounded Corners 5">
            <a:extLst>
              <a:ext uri="{FF2B5EF4-FFF2-40B4-BE49-F238E27FC236}">
                <a16:creationId xmlns:a16="http://schemas.microsoft.com/office/drawing/2014/main" id="{465175B3-02D1-1474-5191-5BEE05C2ACC9}"/>
              </a:ext>
            </a:extLst>
          </p:cNvPr>
          <p:cNvSpPr/>
          <p:nvPr/>
        </p:nvSpPr>
        <p:spPr>
          <a:xfrm>
            <a:off x="255116" y="484584"/>
            <a:ext cx="1993133" cy="18559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0" i="0" dirty="0">
                <a:solidFill>
                  <a:srgbClr val="DCE3EA"/>
                </a:solidFill>
                <a:effectLst/>
              </a:rPr>
              <a:t>If you are requesting transcripts for a business, please follow the steps. It is important to specify “other” as the “Request For” </a:t>
            </a:r>
            <a:r>
              <a:rPr lang="en-US" sz="1200" b="1" i="0" dirty="0">
                <a:solidFill>
                  <a:srgbClr val="DCE3EA"/>
                </a:solidFill>
                <a:effectLst/>
              </a:rPr>
              <a:t>to ensure it accurately prints with disclosure packages.</a:t>
            </a:r>
          </a:p>
        </p:txBody>
      </p:sp>
      <p:pic>
        <p:nvPicPr>
          <p:cNvPr id="7" name="Picture 6">
            <a:extLst>
              <a:ext uri="{FF2B5EF4-FFF2-40B4-BE49-F238E27FC236}">
                <a16:creationId xmlns:a16="http://schemas.microsoft.com/office/drawing/2014/main" id="{675A27CA-3D60-56A9-5AC2-6CA40019FA1B}"/>
              </a:ext>
            </a:extLst>
          </p:cNvPr>
          <p:cNvPicPr>
            <a:picLocks noChangeAspect="1"/>
          </p:cNvPicPr>
          <p:nvPr/>
        </p:nvPicPr>
        <p:blipFill>
          <a:blip r:embed="rId3"/>
          <a:stretch>
            <a:fillRect/>
          </a:stretch>
        </p:blipFill>
        <p:spPr>
          <a:xfrm>
            <a:off x="2617077" y="902402"/>
            <a:ext cx="4531494" cy="5584455"/>
          </a:xfrm>
          <a:prstGeom prst="rect">
            <a:avLst/>
          </a:prstGeom>
        </p:spPr>
      </p:pic>
      <p:sp>
        <p:nvSpPr>
          <p:cNvPr id="11" name="Title 10">
            <a:extLst>
              <a:ext uri="{FF2B5EF4-FFF2-40B4-BE49-F238E27FC236}">
                <a16:creationId xmlns:a16="http://schemas.microsoft.com/office/drawing/2014/main" id="{0CA994A4-B317-B7B2-AA34-D1B1B02AB23F}"/>
              </a:ext>
            </a:extLst>
          </p:cNvPr>
          <p:cNvSpPr>
            <a:spLocks noGrp="1"/>
          </p:cNvSpPr>
          <p:nvPr>
            <p:ph type="ctrTitle"/>
          </p:nvPr>
        </p:nvSpPr>
        <p:spPr/>
        <p:txBody>
          <a:bodyPr/>
          <a:lstStyle/>
          <a:p>
            <a:endParaRPr lang="en-US"/>
          </a:p>
        </p:txBody>
      </p:sp>
      <p:sp>
        <p:nvSpPr>
          <p:cNvPr id="12" name="Title 2">
            <a:extLst>
              <a:ext uri="{FF2B5EF4-FFF2-40B4-BE49-F238E27FC236}">
                <a16:creationId xmlns:a16="http://schemas.microsoft.com/office/drawing/2014/main" id="{E26586D1-0778-E2C9-8796-158A77C19D64}"/>
              </a:ext>
            </a:extLst>
          </p:cNvPr>
          <p:cNvSpPr txBox="1">
            <a:spLocks/>
          </p:cNvSpPr>
          <p:nvPr/>
        </p:nvSpPr>
        <p:spPr>
          <a:xfrm>
            <a:off x="623944" y="2"/>
            <a:ext cx="11014420" cy="57553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cap="none" baseline="0">
                <a:solidFill>
                  <a:schemeClr val="accent1"/>
                </a:solidFill>
                <a:latin typeface="Raleway Light" panose="020B0403030101060003" pitchFamily="34" charset="0"/>
                <a:ea typeface="+mj-ea"/>
                <a:cs typeface="+mj-cs"/>
              </a:defRPr>
            </a:lvl1pPr>
          </a:lstStyle>
          <a:p>
            <a:pPr algn="ctr"/>
            <a:r>
              <a:rPr lang="en-US"/>
              <a:t>Business Request for Transcript </a:t>
            </a:r>
            <a:endParaRPr lang="en-US" dirty="0"/>
          </a:p>
        </p:txBody>
      </p:sp>
    </p:spTree>
    <p:extLst>
      <p:ext uri="{BB962C8B-B14F-4D97-AF65-F5344CB8AC3E}">
        <p14:creationId xmlns:p14="http://schemas.microsoft.com/office/powerpoint/2010/main" val="2022149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15E13-0471-7F5D-976A-C9B146AD572F}"/>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E82DAEA1-099E-2297-8C09-EBA054DBA775}"/>
              </a:ext>
            </a:extLst>
          </p:cNvPr>
          <p:cNvSpPr>
            <a:spLocks noGrp="1"/>
          </p:cNvSpPr>
          <p:nvPr>
            <p:ph type="subTitle" idx="1"/>
          </p:nvPr>
        </p:nvSpPr>
        <p:spPr>
          <a:xfrm>
            <a:off x="623944" y="1011218"/>
            <a:ext cx="4457221" cy="5475639"/>
          </a:xfrm>
        </p:spPr>
        <p:txBody>
          <a:bodyPr>
            <a:normAutofit/>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endParaRPr lang="en-US" dirty="0"/>
          </a:p>
        </p:txBody>
      </p:sp>
      <p:sp>
        <p:nvSpPr>
          <p:cNvPr id="3" name="Title 2">
            <a:extLst>
              <a:ext uri="{FF2B5EF4-FFF2-40B4-BE49-F238E27FC236}">
                <a16:creationId xmlns:a16="http://schemas.microsoft.com/office/drawing/2014/main" id="{6869B568-35CB-8722-EFE5-326CF114E12E}"/>
              </a:ext>
            </a:extLst>
          </p:cNvPr>
          <p:cNvSpPr>
            <a:spLocks noGrp="1"/>
          </p:cNvSpPr>
          <p:nvPr>
            <p:ph type="ctrTitle"/>
          </p:nvPr>
        </p:nvSpPr>
        <p:spPr>
          <a:xfrm>
            <a:off x="623944" y="2"/>
            <a:ext cx="11014420" cy="575531"/>
          </a:xfrm>
        </p:spPr>
        <p:txBody>
          <a:bodyPr/>
          <a:lstStyle/>
          <a:p>
            <a:pPr algn="ctr"/>
            <a:r>
              <a:rPr lang="en-US" dirty="0"/>
              <a:t>Business Return 4506-C Quick Reference Guide </a:t>
            </a:r>
          </a:p>
        </p:txBody>
      </p:sp>
      <p:pic>
        <p:nvPicPr>
          <p:cNvPr id="9" name="Picture 8">
            <a:extLst>
              <a:ext uri="{FF2B5EF4-FFF2-40B4-BE49-F238E27FC236}">
                <a16:creationId xmlns:a16="http://schemas.microsoft.com/office/drawing/2014/main" id="{8C674921-89D0-2B67-1C2D-17826186DD0D}"/>
              </a:ext>
            </a:extLst>
          </p:cNvPr>
          <p:cNvPicPr>
            <a:picLocks noChangeAspect="1"/>
          </p:cNvPicPr>
          <p:nvPr/>
        </p:nvPicPr>
        <p:blipFill>
          <a:blip r:embed="rId2"/>
          <a:srcRect l="70726" t="226695" r="-70726" b="-134088"/>
          <a:stretch>
            <a:fillRect/>
          </a:stretch>
        </p:blipFill>
        <p:spPr>
          <a:xfrm>
            <a:off x="1971491" y="4848837"/>
            <a:ext cx="1762125" cy="190837"/>
          </a:xfrm>
          <a:prstGeom prst="rect">
            <a:avLst/>
          </a:prstGeom>
        </p:spPr>
      </p:pic>
      <p:pic>
        <p:nvPicPr>
          <p:cNvPr id="7" name="Picture 6">
            <a:extLst>
              <a:ext uri="{FF2B5EF4-FFF2-40B4-BE49-F238E27FC236}">
                <a16:creationId xmlns:a16="http://schemas.microsoft.com/office/drawing/2014/main" id="{DFCC4A87-9750-68C1-CB84-5484BDACD9BF}"/>
              </a:ext>
            </a:extLst>
          </p:cNvPr>
          <p:cNvPicPr>
            <a:picLocks noChangeAspect="1"/>
          </p:cNvPicPr>
          <p:nvPr/>
        </p:nvPicPr>
        <p:blipFill>
          <a:blip r:embed="rId3"/>
          <a:stretch>
            <a:fillRect/>
          </a:stretch>
        </p:blipFill>
        <p:spPr>
          <a:xfrm>
            <a:off x="7398" y="0"/>
            <a:ext cx="12177204" cy="6858000"/>
          </a:xfrm>
          <a:prstGeom prst="rect">
            <a:avLst/>
          </a:prstGeom>
        </p:spPr>
      </p:pic>
    </p:spTree>
    <p:extLst>
      <p:ext uri="{BB962C8B-B14F-4D97-AF65-F5344CB8AC3E}">
        <p14:creationId xmlns:p14="http://schemas.microsoft.com/office/powerpoint/2010/main" val="43184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3A5D9F-8431-44D9-0530-8A2A18916DEB}"/>
              </a:ext>
            </a:extLst>
          </p:cNvPr>
          <p:cNvSpPr txBox="1"/>
          <p:nvPr/>
        </p:nvSpPr>
        <p:spPr>
          <a:xfrm>
            <a:off x="3524738" y="3732433"/>
            <a:ext cx="2000739" cy="378459"/>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63F97190-2C60-6C14-4918-4FC3D067AD33}"/>
              </a:ext>
            </a:extLst>
          </p:cNvPr>
          <p:cNvSpPr txBox="1"/>
          <p:nvPr/>
        </p:nvSpPr>
        <p:spPr>
          <a:xfrm>
            <a:off x="3618523" y="4038623"/>
            <a:ext cx="1833587" cy="369332"/>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A3FB2C66-B60C-ABC1-FB7D-A746866B3678}"/>
              </a:ext>
            </a:extLst>
          </p:cNvPr>
          <p:cNvSpPr txBox="1"/>
          <p:nvPr/>
        </p:nvSpPr>
        <p:spPr>
          <a:xfrm>
            <a:off x="2731770" y="2975633"/>
            <a:ext cx="3288030" cy="1062990"/>
          </a:xfrm>
          <a:prstGeom prst="rect">
            <a:avLst/>
          </a:prstGeom>
          <a:solidFill>
            <a:schemeClr val="bg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46C0D876-BB68-4022-8259-19250DA2EE56}"/>
              </a:ext>
            </a:extLst>
          </p:cNvPr>
          <p:cNvSpPr txBox="1"/>
          <p:nvPr/>
        </p:nvSpPr>
        <p:spPr>
          <a:xfrm>
            <a:off x="3618523" y="4038623"/>
            <a:ext cx="1833587" cy="369332"/>
          </a:xfrm>
          <a:prstGeom prst="rect">
            <a:avLst/>
          </a:prstGeom>
          <a:solidFill>
            <a:schemeClr val="bg1"/>
          </a:solidFill>
        </p:spPr>
        <p:txBody>
          <a:bodyPr wrap="square" rtlCol="0">
            <a:spAutoFit/>
          </a:bodyPr>
          <a:lstStyle/>
          <a:p>
            <a:endParaRPr lang="en-US" dirty="0"/>
          </a:p>
        </p:txBody>
      </p:sp>
      <p:pic>
        <p:nvPicPr>
          <p:cNvPr id="8" name="Picture 7">
            <a:extLst>
              <a:ext uri="{FF2B5EF4-FFF2-40B4-BE49-F238E27FC236}">
                <a16:creationId xmlns:a16="http://schemas.microsoft.com/office/drawing/2014/main" id="{741A27E1-FCCA-020E-DD71-07119A7250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5704" y="3220145"/>
            <a:ext cx="2473965" cy="663270"/>
          </a:xfrm>
          <a:prstGeom prst="rect">
            <a:avLst/>
          </a:prstGeom>
        </p:spPr>
      </p:pic>
      <p:pic>
        <p:nvPicPr>
          <p:cNvPr id="9" name="Picture 8">
            <a:extLst>
              <a:ext uri="{FF2B5EF4-FFF2-40B4-BE49-F238E27FC236}">
                <a16:creationId xmlns:a16="http://schemas.microsoft.com/office/drawing/2014/main" id="{6FA1D7E8-F5C0-5C10-5FE3-E51BE3A6C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2" y="3169998"/>
            <a:ext cx="2193876" cy="789492"/>
          </a:xfrm>
          <a:prstGeom prst="rect">
            <a:avLst/>
          </a:prstGeom>
        </p:spPr>
      </p:pic>
      <p:pic>
        <p:nvPicPr>
          <p:cNvPr id="10" name="Picture 9">
            <a:extLst>
              <a:ext uri="{FF2B5EF4-FFF2-40B4-BE49-F238E27FC236}">
                <a16:creationId xmlns:a16="http://schemas.microsoft.com/office/drawing/2014/main" id="{114475BE-1699-41AF-DFF2-5DB3460FA8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611" y="3220145"/>
            <a:ext cx="2612804" cy="689198"/>
          </a:xfrm>
          <a:prstGeom prst="rect">
            <a:avLst/>
          </a:prstGeom>
        </p:spPr>
      </p:pic>
      <p:pic>
        <p:nvPicPr>
          <p:cNvPr id="18" name="Picture 17">
            <a:extLst>
              <a:ext uri="{FF2B5EF4-FFF2-40B4-BE49-F238E27FC236}">
                <a16:creationId xmlns:a16="http://schemas.microsoft.com/office/drawing/2014/main" id="{F2456749-1F34-67DC-81FE-52CFDE0FB9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435" y="3213114"/>
            <a:ext cx="2434785" cy="670301"/>
          </a:xfrm>
          <a:prstGeom prst="rect">
            <a:avLst/>
          </a:prstGeom>
        </p:spPr>
      </p:pic>
    </p:spTree>
    <p:extLst>
      <p:ext uri="{BB962C8B-B14F-4D97-AF65-F5344CB8AC3E}">
        <p14:creationId xmlns:p14="http://schemas.microsoft.com/office/powerpoint/2010/main" val="3197047069"/>
      </p:ext>
    </p:extLst>
  </p:cSld>
  <p:clrMapOvr>
    <a:masterClrMapping/>
  </p:clrMapOvr>
</p:sld>
</file>

<file path=ppt/theme/theme1.xml><?xml version="1.0" encoding="utf-8"?>
<a:theme xmlns:a="http://schemas.openxmlformats.org/drawingml/2006/main" name="Office Theme">
  <a:themeElements>
    <a:clrScheme name="MI Homes 2">
      <a:dk1>
        <a:sysClr val="windowText" lastClr="000000"/>
      </a:dk1>
      <a:lt1>
        <a:sysClr val="window" lastClr="FFFFFF"/>
      </a:lt1>
      <a:dk2>
        <a:srgbClr val="44546A"/>
      </a:dk2>
      <a:lt2>
        <a:srgbClr val="E7E6E6"/>
      </a:lt2>
      <a:accent1>
        <a:srgbClr val="384559"/>
      </a:accent1>
      <a:accent2>
        <a:srgbClr val="A7BBC9"/>
      </a:accent2>
      <a:accent3>
        <a:srgbClr val="F1B300"/>
      </a:accent3>
      <a:accent4>
        <a:srgbClr val="3B97B6"/>
      </a:accent4>
      <a:accent5>
        <a:srgbClr val="F4F2F3"/>
      </a:accent5>
      <a:accent6>
        <a:srgbClr val="9DA6B9"/>
      </a:accent6>
      <a:hlink>
        <a:srgbClr val="4D576C"/>
      </a:hlink>
      <a:folHlink>
        <a:srgbClr val="BFBFBF"/>
      </a:folHlink>
    </a:clrScheme>
    <a:fontScheme name="Development Connect">
      <a:majorFont>
        <a:latin typeface="Raleway"/>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POTX" id="{A4819939-44D2-4AE5-AE0F-759C48836149}" vid="{B8232252-6F41-4F85-8AE2-A3EC4A3F97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B5F93D204EC33459944E982FF21D31C" ma:contentTypeVersion="16" ma:contentTypeDescription="Create a new document." ma:contentTypeScope="" ma:versionID="861d9475516acf20751f7c5a5b45b5b6">
  <xsd:schema xmlns:xsd="http://www.w3.org/2001/XMLSchema" xmlns:xs="http://www.w3.org/2001/XMLSchema" xmlns:p="http://schemas.microsoft.com/office/2006/metadata/properties" xmlns:ns2="ea90829d-9724-468a-9cb2-726eaa841524" xmlns:ns3="9686050b-41b6-499e-afe2-d686fe06cf38" targetNamespace="http://schemas.microsoft.com/office/2006/metadata/properties" ma:root="true" ma:fieldsID="3a18573335bfee917df85040074a596a" ns2:_="" ns3:_="">
    <xsd:import namespace="ea90829d-9724-468a-9cb2-726eaa841524"/>
    <xsd:import namespace="9686050b-41b6-499e-afe2-d686fe06cf3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90829d-9724-468a-9cb2-726eaa8415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22ad197-2668-4245-8065-97f19f66ea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86050b-41b6-499e-afe2-d686fe06cf3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721322-0911-4623-8ab3-5fd2b6b938ea}" ma:internalName="TaxCatchAll" ma:showField="CatchAllData" ma:web="9686050b-41b6-499e-afe2-d686fe06c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a90829d-9724-468a-9cb2-726eaa841524">
      <Terms xmlns="http://schemas.microsoft.com/office/infopath/2007/PartnerControls"/>
    </lcf76f155ced4ddcb4097134ff3c332f>
    <TaxCatchAll xmlns="9686050b-41b6-499e-afe2-d686fe06cf38" xsi:nil="true"/>
  </documentManagement>
</p:properties>
</file>

<file path=customXml/itemProps1.xml><?xml version="1.0" encoding="utf-8"?>
<ds:datastoreItem xmlns:ds="http://schemas.openxmlformats.org/officeDocument/2006/customXml" ds:itemID="{2EC36596-FB4C-4FDE-B88B-389A3ABA04B6}">
  <ds:schemaRefs>
    <ds:schemaRef ds:uri="http://schemas.microsoft.com/sharepoint/v3/contenttype/forms"/>
  </ds:schemaRefs>
</ds:datastoreItem>
</file>

<file path=customXml/itemProps2.xml><?xml version="1.0" encoding="utf-8"?>
<ds:datastoreItem xmlns:ds="http://schemas.openxmlformats.org/officeDocument/2006/customXml" ds:itemID="{60C1EC7D-7EDE-46C9-83BC-BA32730DE5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90829d-9724-468a-9cb2-726eaa841524"/>
    <ds:schemaRef ds:uri="9686050b-41b6-499e-afe2-d686fe06c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9E76E4-FAE9-4F3C-AA70-10016B61F783}">
  <ds:schemaRefs>
    <ds:schemaRef ds:uri="edb20741-b080-4d37-9819-f94f122e6ea3"/>
    <ds:schemaRef ds:uri="http://schemas.openxmlformats.org/package/2006/metadata/core-properties"/>
    <ds:schemaRef ds:uri="http://purl.org/dc/terms/"/>
    <ds:schemaRef ds:uri="http://purl.org/dc/elements/1.1/"/>
    <ds:schemaRef ds:uri="http://schemas.microsoft.com/office/2006/documentManagement/types"/>
    <ds:schemaRef ds:uri="82422549-f242-44fc-a30c-73cb58618ffb"/>
    <ds:schemaRef ds:uri="http://www.w3.org/XML/1998/namespace"/>
    <ds:schemaRef ds:uri="http://schemas.microsoft.com/office/infopath/2007/PartnerControls"/>
    <ds:schemaRef ds:uri="http://schemas.microsoft.com/office/2006/metadata/properties"/>
    <ds:schemaRef ds:uri="http://purl.org/dc/dcmitype/"/>
    <ds:schemaRef ds:uri="ea90829d-9724-468a-9cb2-726eaa841524"/>
    <ds:schemaRef ds:uri="9686050b-41b6-499e-afe2-d686fe06cf38"/>
  </ds:schemaRefs>
</ds:datastoreItem>
</file>

<file path=docProps/app.xml><?xml version="1.0" encoding="utf-8"?>
<Properties xmlns="http://schemas.openxmlformats.org/officeDocument/2006/extended-properties" xmlns:vt="http://schemas.openxmlformats.org/officeDocument/2006/docPropsVTypes">
  <Template/>
  <TotalTime>1661</TotalTime>
  <Words>696</Words>
  <Application>Microsoft Office PowerPoint</Application>
  <PresentationFormat>Widescreen</PresentationFormat>
  <Paragraphs>81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proxima-nova</vt:lpstr>
      <vt:lpstr>Raleway</vt:lpstr>
      <vt:lpstr>Raleway Light</vt:lpstr>
      <vt:lpstr>Office Theme</vt:lpstr>
      <vt:lpstr>4506 – C DataVerify</vt:lpstr>
      <vt:lpstr>4506 - C</vt:lpstr>
      <vt:lpstr>Ordering through DataVerify</vt:lpstr>
      <vt:lpstr>Ordering through DataVerify</vt:lpstr>
      <vt:lpstr>Ordering through Dataverify</vt:lpstr>
      <vt:lpstr>Request for Transcript Tax Form</vt:lpstr>
      <vt:lpstr>Request 4506 Tax form</vt:lpstr>
      <vt:lpstr>Request 4506 Tax form</vt:lpstr>
      <vt:lpstr>Business Request for Transcript </vt:lpstr>
      <vt:lpstr>PowerPoint Presentation</vt:lpstr>
      <vt:lpstr>Business Return 4506-C Quick Reference Guide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Gates Corbett</dc:creator>
  <cp:lastModifiedBy>Catherine Monasterio</cp:lastModifiedBy>
  <cp:revision>179</cp:revision>
  <cp:lastPrinted>2018-08-31T02:12:03Z</cp:lastPrinted>
  <dcterms:created xsi:type="dcterms:W3CDTF">2018-08-05T22:47:30Z</dcterms:created>
  <dcterms:modified xsi:type="dcterms:W3CDTF">2026-10-13T17:36:00Z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0x010100BB5F93D204EC33459944E982FF21D31C</vt:lpwstr>
  </property>
  <property fmtid="{D5CDD505-2E9C-101B-9397-08002B2CF9AE}" pid="3" name="MediaServiceImageTags">
    <vt:lpwstr/>
  </property>
</Properties>
</file>