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12"/>
  </p:notesMasterIdLst>
  <p:handoutMasterIdLst>
    <p:handoutMasterId r:id="rId13"/>
  </p:handoutMasterIdLst>
  <p:sldIdLst>
    <p:sldId id="272" r:id="rId5"/>
    <p:sldId id="298" r:id="rId6"/>
    <p:sldId id="300" r:id="rId7"/>
    <p:sldId id="299" r:id="rId8"/>
    <p:sldId id="301" r:id="rId9"/>
    <p:sldId id="302" r:id="rId10"/>
    <p:sldId id="28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3EA"/>
    <a:srgbClr val="A7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6327"/>
  </p:normalViewPr>
  <p:slideViewPr>
    <p:cSldViewPr snapToGrid="0" showGuides="1">
      <p:cViewPr varScale="1">
        <p:scale>
          <a:sx n="91" d="100"/>
          <a:sy n="91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269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Brown-Stout" userId="c0ce3481-2e23-4014-917f-c2bb4c7d1cd8" providerId="ADAL" clId="{6F2C8A71-54C8-4597-9DB1-F30A6A55BF31}"/>
    <pc:docChg chg="undo custSel addSld delSld modSld sldOrd">
      <pc:chgData name="Kristen Brown-Stout" userId="c0ce3481-2e23-4014-917f-c2bb4c7d1cd8" providerId="ADAL" clId="{6F2C8A71-54C8-4597-9DB1-F30A6A55BF31}" dt="2025-05-13T14:20:17.387" v="1658" actId="14100"/>
      <pc:docMkLst>
        <pc:docMk/>
      </pc:docMkLst>
      <pc:sldChg chg="delSp mod">
        <pc:chgData name="Kristen Brown-Stout" userId="c0ce3481-2e23-4014-917f-c2bb4c7d1cd8" providerId="ADAL" clId="{6F2C8A71-54C8-4597-9DB1-F30A6A55BF31}" dt="2025-05-13T14:14:27.628" v="1610" actId="478"/>
        <pc:sldMkLst>
          <pc:docMk/>
          <pc:sldMk cId="260563385" sldId="285"/>
        </pc:sldMkLst>
        <pc:spChg chg="del">
          <ac:chgData name="Kristen Brown-Stout" userId="c0ce3481-2e23-4014-917f-c2bb4c7d1cd8" providerId="ADAL" clId="{6F2C8A71-54C8-4597-9DB1-F30A6A55BF31}" dt="2025-05-13T14:14:27.628" v="1610" actId="478"/>
          <ac:spMkLst>
            <pc:docMk/>
            <pc:sldMk cId="260563385" sldId="285"/>
            <ac:spMk id="5" creationId="{A25FF3D8-FAE8-13B4-03C5-317056B9EBB0}"/>
          </ac:spMkLst>
        </pc:spChg>
      </pc:sldChg>
      <pc:sldChg chg="addSp delSp modSp mod">
        <pc:chgData name="Kristen Brown-Stout" userId="c0ce3481-2e23-4014-917f-c2bb4c7d1cd8" providerId="ADAL" clId="{6F2C8A71-54C8-4597-9DB1-F30A6A55BF31}" dt="2025-05-13T14:15:57.367" v="1615" actId="9405"/>
        <pc:sldMkLst>
          <pc:docMk/>
          <pc:sldMk cId="1721603138" sldId="298"/>
        </pc:sldMkLst>
        <pc:spChg chg="mod">
          <ac:chgData name="Kristen Brown-Stout" userId="c0ce3481-2e23-4014-917f-c2bb4c7d1cd8" providerId="ADAL" clId="{6F2C8A71-54C8-4597-9DB1-F30A6A55BF31}" dt="2025-05-13T13:46:51.094" v="119" actId="14100"/>
          <ac:spMkLst>
            <pc:docMk/>
            <pc:sldMk cId="1721603138" sldId="298"/>
            <ac:spMk id="2" creationId="{844AAF81-1E5B-35CF-7E1D-3B3406908105}"/>
          </ac:spMkLst>
        </pc:spChg>
        <pc:spChg chg="mod">
          <ac:chgData name="Kristen Brown-Stout" userId="c0ce3481-2e23-4014-917f-c2bb4c7d1cd8" providerId="ADAL" clId="{6F2C8A71-54C8-4597-9DB1-F30A6A55BF31}" dt="2025-05-13T13:40:59.218" v="19" actId="14100"/>
          <ac:spMkLst>
            <pc:docMk/>
            <pc:sldMk cId="1721603138" sldId="298"/>
            <ac:spMk id="3" creationId="{D56CB017-7C04-5EEF-32AB-9FC353437700}"/>
          </ac:spMkLst>
        </pc:spChg>
        <pc:picChg chg="add mod">
          <ac:chgData name="Kristen Brown-Stout" userId="c0ce3481-2e23-4014-917f-c2bb4c7d1cd8" providerId="ADAL" clId="{6F2C8A71-54C8-4597-9DB1-F30A6A55BF31}" dt="2025-05-13T13:45:57.205" v="31" actId="1076"/>
          <ac:picMkLst>
            <pc:docMk/>
            <pc:sldMk cId="1721603138" sldId="298"/>
            <ac:picMk id="5" creationId="{4309AE88-90A6-A42D-7BE7-1092F24F21BE}"/>
          </ac:picMkLst>
        </pc:picChg>
        <pc:inkChg chg="add del">
          <ac:chgData name="Kristen Brown-Stout" userId="c0ce3481-2e23-4014-917f-c2bb4c7d1cd8" providerId="ADAL" clId="{6F2C8A71-54C8-4597-9DB1-F30A6A55BF31}" dt="2025-05-13T14:15:49.822" v="1612" actId="9405"/>
          <ac:inkMkLst>
            <pc:docMk/>
            <pc:sldMk cId="1721603138" sldId="298"/>
            <ac:inkMk id="6" creationId="{854BDFC5-8F8A-B5E7-024B-B57D627F5063}"/>
          </ac:inkMkLst>
        </pc:inkChg>
        <pc:inkChg chg="add del">
          <ac:chgData name="Kristen Brown-Stout" userId="c0ce3481-2e23-4014-917f-c2bb4c7d1cd8" providerId="ADAL" clId="{6F2C8A71-54C8-4597-9DB1-F30A6A55BF31}" dt="2025-05-13T14:15:54.330" v="1614" actId="9405"/>
          <ac:inkMkLst>
            <pc:docMk/>
            <pc:sldMk cId="1721603138" sldId="298"/>
            <ac:inkMk id="7" creationId="{B4505DA7-276C-CDF5-F7F6-091C3D5B4EEF}"/>
          </ac:inkMkLst>
        </pc:inkChg>
        <pc:inkChg chg="add">
          <ac:chgData name="Kristen Brown-Stout" userId="c0ce3481-2e23-4014-917f-c2bb4c7d1cd8" providerId="ADAL" clId="{6F2C8A71-54C8-4597-9DB1-F30A6A55BF31}" dt="2025-05-13T14:15:57.367" v="1615" actId="9405"/>
          <ac:inkMkLst>
            <pc:docMk/>
            <pc:sldMk cId="1721603138" sldId="298"/>
            <ac:inkMk id="8" creationId="{04622BD9-B330-D5A8-0D03-18F2B504BD6E}"/>
          </ac:inkMkLst>
        </pc:inkChg>
      </pc:sldChg>
      <pc:sldChg chg="addSp delSp modSp mod ord">
        <pc:chgData name="Kristen Brown-Stout" userId="c0ce3481-2e23-4014-917f-c2bb4c7d1cd8" providerId="ADAL" clId="{6F2C8A71-54C8-4597-9DB1-F30A6A55BF31}" dt="2025-05-13T14:02:14.755" v="947" actId="1076"/>
        <pc:sldMkLst>
          <pc:docMk/>
          <pc:sldMk cId="3302297790" sldId="299"/>
        </pc:sldMkLst>
        <pc:spChg chg="mod">
          <ac:chgData name="Kristen Brown-Stout" userId="c0ce3481-2e23-4014-917f-c2bb4c7d1cd8" providerId="ADAL" clId="{6F2C8A71-54C8-4597-9DB1-F30A6A55BF31}" dt="2025-05-13T14:02:09.039" v="945" actId="20577"/>
          <ac:spMkLst>
            <pc:docMk/>
            <pc:sldMk cId="3302297790" sldId="299"/>
            <ac:spMk id="2" creationId="{5DBC4157-22E4-A497-F953-01BAF451C3F7}"/>
          </ac:spMkLst>
        </pc:spChg>
        <pc:spChg chg="mod">
          <ac:chgData name="Kristen Brown-Stout" userId="c0ce3481-2e23-4014-917f-c2bb4c7d1cd8" providerId="ADAL" clId="{6F2C8A71-54C8-4597-9DB1-F30A6A55BF31}" dt="2025-05-13T13:25:07.578" v="14" actId="122"/>
          <ac:spMkLst>
            <pc:docMk/>
            <pc:sldMk cId="3302297790" sldId="299"/>
            <ac:spMk id="3" creationId="{AB2E945F-872F-3708-0F40-807580B907E9}"/>
          </ac:spMkLst>
        </pc:spChg>
        <pc:picChg chg="add del mod">
          <ac:chgData name="Kristen Brown-Stout" userId="c0ce3481-2e23-4014-917f-c2bb4c7d1cd8" providerId="ADAL" clId="{6F2C8A71-54C8-4597-9DB1-F30A6A55BF31}" dt="2025-05-13T13:58:30.364" v="847" actId="478"/>
          <ac:picMkLst>
            <pc:docMk/>
            <pc:sldMk cId="3302297790" sldId="299"/>
            <ac:picMk id="5" creationId="{66AA369D-86A5-EB43-D329-984AC41A76B4}"/>
          </ac:picMkLst>
        </pc:picChg>
        <pc:picChg chg="add mod">
          <ac:chgData name="Kristen Brown-Stout" userId="c0ce3481-2e23-4014-917f-c2bb4c7d1cd8" providerId="ADAL" clId="{6F2C8A71-54C8-4597-9DB1-F30A6A55BF31}" dt="2025-05-13T13:59:48.856" v="861" actId="14100"/>
          <ac:picMkLst>
            <pc:docMk/>
            <pc:sldMk cId="3302297790" sldId="299"/>
            <ac:picMk id="7" creationId="{B0F4F630-2A7A-6D09-4FB7-3F1CE2E6FEF5}"/>
          </ac:picMkLst>
        </pc:picChg>
        <pc:picChg chg="add mod">
          <ac:chgData name="Kristen Brown-Stout" userId="c0ce3481-2e23-4014-917f-c2bb4c7d1cd8" providerId="ADAL" clId="{6F2C8A71-54C8-4597-9DB1-F30A6A55BF31}" dt="2025-05-13T14:00:18.540" v="865" actId="14100"/>
          <ac:picMkLst>
            <pc:docMk/>
            <pc:sldMk cId="3302297790" sldId="299"/>
            <ac:picMk id="13" creationId="{3C628F9E-6C05-A18A-95B0-77AB5DB6877F}"/>
          </ac:picMkLst>
        </pc:picChg>
        <pc:picChg chg="add mod">
          <ac:chgData name="Kristen Brown-Stout" userId="c0ce3481-2e23-4014-917f-c2bb4c7d1cd8" providerId="ADAL" clId="{6F2C8A71-54C8-4597-9DB1-F30A6A55BF31}" dt="2025-05-13T14:02:14.755" v="947" actId="1076"/>
          <ac:picMkLst>
            <pc:docMk/>
            <pc:sldMk cId="3302297790" sldId="299"/>
            <ac:picMk id="22" creationId="{7F4E11D1-7C67-1844-591E-C2EA34DCD5EA}"/>
          </ac:picMkLst>
        </pc:picChg>
        <pc:cxnChg chg="add del mod">
          <ac:chgData name="Kristen Brown-Stout" userId="c0ce3481-2e23-4014-917f-c2bb4c7d1cd8" providerId="ADAL" clId="{6F2C8A71-54C8-4597-9DB1-F30A6A55BF31}" dt="2025-05-13T13:59:43.506" v="860" actId="478"/>
          <ac:cxnSpMkLst>
            <pc:docMk/>
            <pc:sldMk cId="3302297790" sldId="299"/>
            <ac:cxnSpMk id="9" creationId="{CCB42AAD-3AC9-518C-8103-643F4033B855}"/>
          </ac:cxnSpMkLst>
        </pc:cxnChg>
        <pc:cxnChg chg="add mod">
          <ac:chgData name="Kristen Brown-Stout" userId="c0ce3481-2e23-4014-917f-c2bb4c7d1cd8" providerId="ADAL" clId="{6F2C8A71-54C8-4597-9DB1-F30A6A55BF31}" dt="2025-05-13T14:00:13.737" v="864" actId="14100"/>
          <ac:cxnSpMkLst>
            <pc:docMk/>
            <pc:sldMk cId="3302297790" sldId="299"/>
            <ac:cxnSpMk id="19" creationId="{322093F6-9A3A-889D-BBCB-75F2E6274CBF}"/>
          </ac:cxnSpMkLst>
        </pc:cxnChg>
      </pc:sldChg>
      <pc:sldChg chg="addSp modSp new mod ord">
        <pc:chgData name="Kristen Brown-Stout" userId="c0ce3481-2e23-4014-917f-c2bb4c7d1cd8" providerId="ADAL" clId="{6F2C8A71-54C8-4597-9DB1-F30A6A55BF31}" dt="2025-05-13T14:20:17.387" v="1658" actId="14100"/>
        <pc:sldMkLst>
          <pc:docMk/>
          <pc:sldMk cId="1514372742" sldId="300"/>
        </pc:sldMkLst>
        <pc:spChg chg="mod">
          <ac:chgData name="Kristen Brown-Stout" userId="c0ce3481-2e23-4014-917f-c2bb4c7d1cd8" providerId="ADAL" clId="{6F2C8A71-54C8-4597-9DB1-F30A6A55BF31}" dt="2025-05-13T14:17:54.792" v="1647" actId="122"/>
          <ac:spMkLst>
            <pc:docMk/>
            <pc:sldMk cId="1514372742" sldId="300"/>
            <ac:spMk id="2" creationId="{DF6B1585-939F-02B4-DAC5-0BE866299C85}"/>
          </ac:spMkLst>
        </pc:spChg>
        <pc:spChg chg="mod">
          <ac:chgData name="Kristen Brown-Stout" userId="c0ce3481-2e23-4014-917f-c2bb4c7d1cd8" providerId="ADAL" clId="{6F2C8A71-54C8-4597-9DB1-F30A6A55BF31}" dt="2025-05-13T13:41:38.849" v="25" actId="122"/>
          <ac:spMkLst>
            <pc:docMk/>
            <pc:sldMk cId="1514372742" sldId="300"/>
            <ac:spMk id="3" creationId="{7B2A563A-8728-43FC-7000-139131933891}"/>
          </ac:spMkLst>
        </pc:spChg>
        <pc:spChg chg="add mod">
          <ac:chgData name="Kristen Brown-Stout" userId="c0ce3481-2e23-4014-917f-c2bb4c7d1cd8" providerId="ADAL" clId="{6F2C8A71-54C8-4597-9DB1-F30A6A55BF31}" dt="2025-05-13T14:18:53.634" v="1652" actId="14100"/>
          <ac:spMkLst>
            <pc:docMk/>
            <pc:sldMk cId="1514372742" sldId="300"/>
            <ac:spMk id="8" creationId="{2D1F03C6-EC3D-F7C1-C9AF-E3F4F7001D62}"/>
          </ac:spMkLst>
        </pc:spChg>
        <pc:spChg chg="add mod">
          <ac:chgData name="Kristen Brown-Stout" userId="c0ce3481-2e23-4014-917f-c2bb4c7d1cd8" providerId="ADAL" clId="{6F2C8A71-54C8-4597-9DB1-F30A6A55BF31}" dt="2025-05-13T14:19:44.099" v="1655" actId="207"/>
          <ac:spMkLst>
            <pc:docMk/>
            <pc:sldMk cId="1514372742" sldId="300"/>
            <ac:spMk id="9" creationId="{98693DDF-FABB-EB21-8906-18685F683C5A}"/>
          </ac:spMkLst>
        </pc:spChg>
        <pc:picChg chg="add mod">
          <ac:chgData name="Kristen Brown-Stout" userId="c0ce3481-2e23-4014-917f-c2bb4c7d1cd8" providerId="ADAL" clId="{6F2C8A71-54C8-4597-9DB1-F30A6A55BF31}" dt="2025-05-13T14:19:55.356" v="1656" actId="1076"/>
          <ac:picMkLst>
            <pc:docMk/>
            <pc:sldMk cId="1514372742" sldId="300"/>
            <ac:picMk id="5" creationId="{035F30BF-C890-8695-DA61-F597BCBC78FD}"/>
          </ac:picMkLst>
        </pc:picChg>
        <pc:picChg chg="add mod">
          <ac:chgData name="Kristen Brown-Stout" userId="c0ce3481-2e23-4014-917f-c2bb4c7d1cd8" providerId="ADAL" clId="{6F2C8A71-54C8-4597-9DB1-F30A6A55BF31}" dt="2025-05-13T14:18:59.744" v="1653" actId="1076"/>
          <ac:picMkLst>
            <pc:docMk/>
            <pc:sldMk cId="1514372742" sldId="300"/>
            <ac:picMk id="7" creationId="{51A81312-7D89-DB3E-5641-528651F62FAC}"/>
          </ac:picMkLst>
        </pc:picChg>
        <pc:cxnChg chg="add mod">
          <ac:chgData name="Kristen Brown-Stout" userId="c0ce3481-2e23-4014-917f-c2bb4c7d1cd8" providerId="ADAL" clId="{6F2C8A71-54C8-4597-9DB1-F30A6A55BF31}" dt="2025-05-13T14:20:17.387" v="1658" actId="14100"/>
          <ac:cxnSpMkLst>
            <pc:docMk/>
            <pc:sldMk cId="1514372742" sldId="300"/>
            <ac:cxnSpMk id="11" creationId="{D6591728-6013-F276-65D5-CD45D0F069E7}"/>
          </ac:cxnSpMkLst>
        </pc:cxnChg>
      </pc:sldChg>
      <pc:sldChg chg="del">
        <pc:chgData name="Kristen Brown-Stout" userId="c0ce3481-2e23-4014-917f-c2bb4c7d1cd8" providerId="ADAL" clId="{6F2C8A71-54C8-4597-9DB1-F30A6A55BF31}" dt="2025-05-13T13:24:34.140" v="1" actId="47"/>
        <pc:sldMkLst>
          <pc:docMk/>
          <pc:sldMk cId="4282360349" sldId="300"/>
        </pc:sldMkLst>
      </pc:sldChg>
      <pc:sldChg chg="addSp delSp modSp new mod">
        <pc:chgData name="Kristen Brown-Stout" userId="c0ce3481-2e23-4014-917f-c2bb4c7d1cd8" providerId="ADAL" clId="{6F2C8A71-54C8-4597-9DB1-F30A6A55BF31}" dt="2025-05-13T14:09:50.587" v="1159" actId="9405"/>
        <pc:sldMkLst>
          <pc:docMk/>
          <pc:sldMk cId="4116747373" sldId="301"/>
        </pc:sldMkLst>
        <pc:spChg chg="mod">
          <ac:chgData name="Kristen Brown-Stout" userId="c0ce3481-2e23-4014-917f-c2bb4c7d1cd8" providerId="ADAL" clId="{6F2C8A71-54C8-4597-9DB1-F30A6A55BF31}" dt="2025-05-13T14:08:07.361" v="1144" actId="14100"/>
          <ac:spMkLst>
            <pc:docMk/>
            <pc:sldMk cId="4116747373" sldId="301"/>
            <ac:spMk id="2" creationId="{94E192D7-5308-08EB-98FA-CCA118E6FFFE}"/>
          </ac:spMkLst>
        </pc:spChg>
        <pc:spChg chg="mod">
          <ac:chgData name="Kristen Brown-Stout" userId="c0ce3481-2e23-4014-917f-c2bb4c7d1cd8" providerId="ADAL" clId="{6F2C8A71-54C8-4597-9DB1-F30A6A55BF31}" dt="2025-05-13T14:04:21.923" v="953" actId="122"/>
          <ac:spMkLst>
            <pc:docMk/>
            <pc:sldMk cId="4116747373" sldId="301"/>
            <ac:spMk id="3" creationId="{B3449BC5-806C-2D27-4CA2-24C9D4F19824}"/>
          </ac:spMkLst>
        </pc:spChg>
        <pc:picChg chg="add mod">
          <ac:chgData name="Kristen Brown-Stout" userId="c0ce3481-2e23-4014-917f-c2bb4c7d1cd8" providerId="ADAL" clId="{6F2C8A71-54C8-4597-9DB1-F30A6A55BF31}" dt="2025-05-13T14:08:34.793" v="1147" actId="1076"/>
          <ac:picMkLst>
            <pc:docMk/>
            <pc:sldMk cId="4116747373" sldId="301"/>
            <ac:picMk id="5" creationId="{9990C190-D462-1E2A-2233-9DCB265CF759}"/>
          </ac:picMkLst>
        </pc:picChg>
        <pc:inkChg chg="add del">
          <ac:chgData name="Kristen Brown-Stout" userId="c0ce3481-2e23-4014-917f-c2bb4c7d1cd8" providerId="ADAL" clId="{6F2C8A71-54C8-4597-9DB1-F30A6A55BF31}" dt="2025-05-13T14:09:16.771" v="1155" actId="9405"/>
          <ac:inkMkLst>
            <pc:docMk/>
            <pc:sldMk cId="4116747373" sldId="301"/>
            <ac:inkMk id="6" creationId="{64F3212A-4477-99C4-6259-28CD9365D668}"/>
          </ac:inkMkLst>
        </pc:inkChg>
        <pc:inkChg chg="add del">
          <ac:chgData name="Kristen Brown-Stout" userId="c0ce3481-2e23-4014-917f-c2bb4c7d1cd8" providerId="ADAL" clId="{6F2C8A71-54C8-4597-9DB1-F30A6A55BF31}" dt="2025-05-13T14:09:16.311" v="1154" actId="9405"/>
          <ac:inkMkLst>
            <pc:docMk/>
            <pc:sldMk cId="4116747373" sldId="301"/>
            <ac:inkMk id="7" creationId="{CE454798-41F8-7017-0349-9DAABE7D18AB}"/>
          </ac:inkMkLst>
        </pc:inkChg>
        <pc:inkChg chg="add del">
          <ac:chgData name="Kristen Brown-Stout" userId="c0ce3481-2e23-4014-917f-c2bb4c7d1cd8" providerId="ADAL" clId="{6F2C8A71-54C8-4597-9DB1-F30A6A55BF31}" dt="2025-05-13T14:09:15.770" v="1153" actId="9405"/>
          <ac:inkMkLst>
            <pc:docMk/>
            <pc:sldMk cId="4116747373" sldId="301"/>
            <ac:inkMk id="8" creationId="{12BD92AD-961D-686B-AECF-F4B157AEDE41}"/>
          </ac:inkMkLst>
        </pc:inkChg>
        <pc:inkChg chg="add del">
          <ac:chgData name="Kristen Brown-Stout" userId="c0ce3481-2e23-4014-917f-c2bb4c7d1cd8" providerId="ADAL" clId="{6F2C8A71-54C8-4597-9DB1-F30A6A55BF31}" dt="2025-05-13T14:09:15.157" v="1152" actId="9405"/>
          <ac:inkMkLst>
            <pc:docMk/>
            <pc:sldMk cId="4116747373" sldId="301"/>
            <ac:inkMk id="9" creationId="{35DD46C1-E72A-D979-43E7-402369F252D2}"/>
          </ac:inkMkLst>
        </pc:inkChg>
        <pc:inkChg chg="add del">
          <ac:chgData name="Kristen Brown-Stout" userId="c0ce3481-2e23-4014-917f-c2bb4c7d1cd8" providerId="ADAL" clId="{6F2C8A71-54C8-4597-9DB1-F30A6A55BF31}" dt="2025-05-13T14:09:36.542" v="1157" actId="9405"/>
          <ac:inkMkLst>
            <pc:docMk/>
            <pc:sldMk cId="4116747373" sldId="301"/>
            <ac:inkMk id="10" creationId="{CBDF0975-22CB-09C7-3A1A-0A26C0A412F2}"/>
          </ac:inkMkLst>
        </pc:inkChg>
        <pc:inkChg chg="add">
          <ac:chgData name="Kristen Brown-Stout" userId="c0ce3481-2e23-4014-917f-c2bb4c7d1cd8" providerId="ADAL" clId="{6F2C8A71-54C8-4597-9DB1-F30A6A55BF31}" dt="2025-05-13T14:09:44.936" v="1158" actId="9405"/>
          <ac:inkMkLst>
            <pc:docMk/>
            <pc:sldMk cId="4116747373" sldId="301"/>
            <ac:inkMk id="11" creationId="{3874786E-EE00-1C7B-7722-55BBCEF1C5EA}"/>
          </ac:inkMkLst>
        </pc:inkChg>
        <pc:inkChg chg="add">
          <ac:chgData name="Kristen Brown-Stout" userId="c0ce3481-2e23-4014-917f-c2bb4c7d1cd8" providerId="ADAL" clId="{6F2C8A71-54C8-4597-9DB1-F30A6A55BF31}" dt="2025-05-13T14:09:50.587" v="1159" actId="9405"/>
          <ac:inkMkLst>
            <pc:docMk/>
            <pc:sldMk cId="4116747373" sldId="301"/>
            <ac:inkMk id="12" creationId="{B52FE0B1-8600-804F-9557-90DAEA0052D1}"/>
          </ac:inkMkLst>
        </pc:inkChg>
      </pc:sldChg>
      <pc:sldChg chg="del">
        <pc:chgData name="Kristen Brown-Stout" userId="c0ce3481-2e23-4014-917f-c2bb4c7d1cd8" providerId="ADAL" clId="{6F2C8A71-54C8-4597-9DB1-F30A6A55BF31}" dt="2025-05-13T13:24:34.677" v="2" actId="47"/>
        <pc:sldMkLst>
          <pc:docMk/>
          <pc:sldMk cId="4173257660" sldId="301"/>
        </pc:sldMkLst>
      </pc:sldChg>
      <pc:sldChg chg="del">
        <pc:chgData name="Kristen Brown-Stout" userId="c0ce3481-2e23-4014-917f-c2bb4c7d1cd8" providerId="ADAL" clId="{6F2C8A71-54C8-4597-9DB1-F30A6A55BF31}" dt="2025-05-13T13:24:35.154" v="3" actId="47"/>
        <pc:sldMkLst>
          <pc:docMk/>
          <pc:sldMk cId="1198803952" sldId="302"/>
        </pc:sldMkLst>
      </pc:sldChg>
      <pc:sldChg chg="addSp modSp new mod">
        <pc:chgData name="Kristen Brown-Stout" userId="c0ce3481-2e23-4014-917f-c2bb4c7d1cd8" providerId="ADAL" clId="{6F2C8A71-54C8-4597-9DB1-F30A6A55BF31}" dt="2025-05-13T14:14:11.895" v="1608" actId="14100"/>
        <pc:sldMkLst>
          <pc:docMk/>
          <pc:sldMk cId="1645511821" sldId="302"/>
        </pc:sldMkLst>
        <pc:spChg chg="mod">
          <ac:chgData name="Kristen Brown-Stout" userId="c0ce3481-2e23-4014-917f-c2bb4c7d1cd8" providerId="ADAL" clId="{6F2C8A71-54C8-4597-9DB1-F30A6A55BF31}" dt="2025-05-13T14:14:11.895" v="1608" actId="14100"/>
          <ac:spMkLst>
            <pc:docMk/>
            <pc:sldMk cId="1645511821" sldId="302"/>
            <ac:spMk id="2" creationId="{BDFD8F5F-8D5D-0B45-AAEF-A63CDF02DC37}"/>
          </ac:spMkLst>
        </pc:spChg>
        <pc:spChg chg="mod">
          <ac:chgData name="Kristen Brown-Stout" userId="c0ce3481-2e23-4014-917f-c2bb4c7d1cd8" providerId="ADAL" clId="{6F2C8A71-54C8-4597-9DB1-F30A6A55BF31}" dt="2025-05-13T14:10:37.720" v="1179" actId="122"/>
          <ac:spMkLst>
            <pc:docMk/>
            <pc:sldMk cId="1645511821" sldId="302"/>
            <ac:spMk id="3" creationId="{C63DB9FD-DE37-1356-F216-853B15828EC2}"/>
          </ac:spMkLst>
        </pc:spChg>
        <pc:picChg chg="add mod">
          <ac:chgData name="Kristen Brown-Stout" userId="c0ce3481-2e23-4014-917f-c2bb4c7d1cd8" providerId="ADAL" clId="{6F2C8A71-54C8-4597-9DB1-F30A6A55BF31}" dt="2025-05-13T14:12:29.397" v="1310" actId="1076"/>
          <ac:picMkLst>
            <pc:docMk/>
            <pc:sldMk cId="1645511821" sldId="302"/>
            <ac:picMk id="5" creationId="{F7C1AD2D-AD2E-CE43-4145-6C0BDC0DDDF8}"/>
          </ac:picMkLst>
        </pc:picChg>
      </pc:sldChg>
      <pc:sldChg chg="addSp delSp modSp new del mod">
        <pc:chgData name="Kristen Brown-Stout" userId="c0ce3481-2e23-4014-917f-c2bb4c7d1cd8" providerId="ADAL" clId="{6F2C8A71-54C8-4597-9DB1-F30A6A55BF31}" dt="2025-05-13T14:14:21.547" v="1609" actId="47"/>
        <pc:sldMkLst>
          <pc:docMk/>
          <pc:sldMk cId="3710494656" sldId="303"/>
        </pc:sldMkLst>
        <pc:spChg chg="mod">
          <ac:chgData name="Kristen Brown-Stout" userId="c0ce3481-2e23-4014-917f-c2bb4c7d1cd8" providerId="ADAL" clId="{6F2C8A71-54C8-4597-9DB1-F30A6A55BF31}" dt="2025-05-13T14:10:56.663" v="1182"/>
          <ac:spMkLst>
            <pc:docMk/>
            <pc:sldMk cId="3710494656" sldId="303"/>
            <ac:spMk id="3" creationId="{CEB6A25D-B37A-B977-E585-ABA6F968DE18}"/>
          </ac:spMkLst>
        </pc:spChg>
        <pc:picChg chg="add del">
          <ac:chgData name="Kristen Brown-Stout" userId="c0ce3481-2e23-4014-917f-c2bb4c7d1cd8" providerId="ADAL" clId="{6F2C8A71-54C8-4597-9DB1-F30A6A55BF31}" dt="2025-05-13T14:10:48.470" v="1181" actId="22"/>
          <ac:picMkLst>
            <pc:docMk/>
            <pc:sldMk cId="3710494656" sldId="303"/>
            <ac:picMk id="5" creationId="{30825B91-C4CE-D700-CE5C-1A3178F33D17}"/>
          </ac:picMkLst>
        </pc:picChg>
      </pc:sldChg>
      <pc:sldChg chg="del">
        <pc:chgData name="Kristen Brown-Stout" userId="c0ce3481-2e23-4014-917f-c2bb4c7d1cd8" providerId="ADAL" clId="{6F2C8A71-54C8-4597-9DB1-F30A6A55BF31}" dt="2025-05-13T13:24:35.652" v="4" actId="47"/>
        <pc:sldMkLst>
          <pc:docMk/>
          <pc:sldMk cId="4209289996" sldId="303"/>
        </pc:sldMkLst>
      </pc:sldChg>
      <pc:sldChg chg="del">
        <pc:chgData name="Kristen Brown-Stout" userId="c0ce3481-2e23-4014-917f-c2bb4c7d1cd8" providerId="ADAL" clId="{6F2C8A71-54C8-4597-9DB1-F30A6A55BF31}" dt="2025-05-13T13:24:36.996" v="5" actId="47"/>
        <pc:sldMkLst>
          <pc:docMk/>
          <pc:sldMk cId="440751239" sldId="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6F54DF-652F-4DE1-98B6-EF0F628234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5B376-9F52-46C2-8083-9853927111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6D14E2-0FAF-45E0-9D96-4912A25D0485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3561E-24BF-4501-BA9F-C5FB13C80E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" y="8829967"/>
            <a:ext cx="3970938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679D8-8259-414A-82E3-2867667045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C115A-CD66-48DF-A8C1-97D8EC9DA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9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3T14:15:57.36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33,'608'-19,"-406"6,-171 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3T14:09:44.9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92,'4'0,"658"-28,-496 9,172 4,-109 1,-8 0,-59 12,183 6,-300 1,0 2,81 24,-73-16,66 9,-23-9,76 6,-149-21,0-1,0-2,38-8,-34 5,53-4,-59 10,42-5,-44-2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3T14:09:50.58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31,'136'-3,"152"6,-170 8,171 9,118-36,-27-1,-155 20,326-5,-388-13,52 0,-185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7255C4-BE05-460D-9765-C87752FFC51B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30350" y="641350"/>
            <a:ext cx="3949700" cy="222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5174" y="3155883"/>
            <a:ext cx="6444648" cy="549977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829967"/>
            <a:ext cx="3970938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0DB886-A5A9-4E11-8D01-2055DE894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2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and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CF479A3-D91A-4F73-9781-3F8A5A617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 b="7567"/>
          <a:stretch/>
        </p:blipFill>
        <p:spPr>
          <a:xfrm>
            <a:off x="129203" y="1299727"/>
            <a:ext cx="12062797" cy="532967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E41CA-5481-4438-B754-55891F74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138B-77A5-438F-9CD2-03497B78C43F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7ED39-14FD-498A-8F1C-C29B8250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119A3-6205-4371-8F28-077852DA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D47E29-7B19-44AE-886D-71CB6059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223" y="781982"/>
            <a:ext cx="9753600" cy="54864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11">
            <a:extLst>
              <a:ext uri="{FF2B5EF4-FFF2-40B4-BE49-F238E27FC236}">
                <a16:creationId xmlns:a16="http://schemas.microsoft.com/office/drawing/2014/main" id="{3D62769B-A075-4269-AD87-35B9D3F557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id="{099B97A3-E44E-4A5E-B993-32D88439D986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B5B76-142C-4799-9DA3-0F5F171D40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851" y="1562100"/>
            <a:ext cx="9753600" cy="41481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B5862C50-27BE-F2EA-F2F1-F68F30C395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792725"/>
            <a:ext cx="4459707" cy="2584602"/>
          </a:xfrm>
          <a:prstGeom prst="rect">
            <a:avLst/>
          </a:prstGeom>
        </p:spPr>
      </p:pic>
      <p:sp>
        <p:nvSpPr>
          <p:cNvPr id="7" name="Freeform 51">
            <a:extLst>
              <a:ext uri="{FF2B5EF4-FFF2-40B4-BE49-F238E27FC236}">
                <a16:creationId xmlns:a16="http://schemas.microsoft.com/office/drawing/2014/main" id="{A963B446-4348-6E48-3077-311DC26136B6}"/>
              </a:ext>
            </a:extLst>
          </p:cNvPr>
          <p:cNvSpPr>
            <a:spLocks/>
          </p:cNvSpPr>
          <p:nvPr userDrawn="1"/>
        </p:nvSpPr>
        <p:spPr bwMode="auto">
          <a:xfrm>
            <a:off x="914400" y="0"/>
            <a:ext cx="1841997" cy="54813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95367"/>
              </a:gs>
              <a:gs pos="38000">
                <a:srgbClr val="295367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430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and_Content_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E41CA-5481-4438-B754-55891F74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39C3-69B5-4B9E-9CC4-7303EFD8A62C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7ED39-14FD-498A-8F1C-C29B8250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119A3-6205-4371-8F28-077852DA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25823A-2C08-4DF1-AF77-976DB50D1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2749" r="25120" b="14569"/>
          <a:stretch/>
        </p:blipFill>
        <p:spPr>
          <a:xfrm>
            <a:off x="-24693" y="7121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CE89D38-0688-4CCF-993D-5276D18D308C}"/>
              </a:ext>
            </a:extLst>
          </p:cNvPr>
          <p:cNvSpPr/>
          <p:nvPr userDrawn="1"/>
        </p:nvSpPr>
        <p:spPr>
          <a:xfrm>
            <a:off x="-24693" y="1"/>
            <a:ext cx="12224712" cy="686512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Freeform 51">
            <a:extLst>
              <a:ext uri="{FF2B5EF4-FFF2-40B4-BE49-F238E27FC236}">
                <a16:creationId xmlns:a16="http://schemas.microsoft.com/office/drawing/2014/main" id="{B76C4FF6-0B33-4D3E-A491-0705C5B05E3B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350018" y="1209163"/>
            <a:ext cx="1381498" cy="730845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95367"/>
              </a:gs>
              <a:gs pos="38000">
                <a:srgbClr val="295367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EFDCD15-8D16-454C-B365-FE92C30FD2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851" y="1562100"/>
            <a:ext cx="9753600" cy="41481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D47E29-7B19-44AE-886D-71CB6059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223" y="781982"/>
            <a:ext cx="9753600" cy="54864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E167B7FA-CC93-9B39-C84C-90D9AC7E40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97" y="4783717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_Title_Bullets_Photo_LEFT_LIGH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68463-0EDD-4256-A57B-0A87A2B5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CA8E22E-8849-4A9F-9F17-94D171577E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7552" y="2326196"/>
            <a:ext cx="5175249" cy="252910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1pPr>
            <a:lvl2pPr>
              <a:defRPr sz="2400"/>
            </a:lvl2pPr>
            <a:lvl3pPr marL="1143000" indent="-228600">
              <a:defRPr sz="2000"/>
            </a:lvl3pPr>
            <a:lvl4pPr>
              <a:defRPr sz="1800"/>
            </a:lvl4pPr>
            <a:lvl5pPr marL="1943100" indent="-171450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BCFF1-9D81-4A47-AC3B-ABD82ACE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225" y="1097504"/>
            <a:ext cx="5175251" cy="1036097"/>
          </a:xfrm>
        </p:spPr>
        <p:txBody>
          <a:bodyPr anchor="t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E0B9D4-090C-4BAA-826B-DEA0D5BCE3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75251" cy="662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363D1-01E8-45A4-97EB-29C29E10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DDE0-83FC-4E0D-8B21-86D217069EF9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4BB7-D371-4313-BBD4-56EE485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11">
            <a:extLst>
              <a:ext uri="{FF2B5EF4-FFF2-40B4-BE49-F238E27FC236}">
                <a16:creationId xmlns:a16="http://schemas.microsoft.com/office/drawing/2014/main" id="{9D010A86-4398-4339-8C7F-8B6FB9DC9E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1CE07D4D-FFF1-420D-94BC-1195A6BA8372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51">
            <a:extLst>
              <a:ext uri="{FF2B5EF4-FFF2-40B4-BE49-F238E27FC236}">
                <a16:creationId xmlns:a16="http://schemas.microsoft.com/office/drawing/2014/main" id="{F63A8D1F-7027-4E30-8C3D-5ADB4F46E764}"/>
              </a:ext>
            </a:extLst>
          </p:cNvPr>
          <p:cNvSpPr>
            <a:spLocks/>
          </p:cNvSpPr>
          <p:nvPr userDrawn="1"/>
        </p:nvSpPr>
        <p:spPr bwMode="auto">
          <a:xfrm>
            <a:off x="5175002" y="0"/>
            <a:ext cx="1841997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E8E511C5-9FD4-56B0-D273-C6A9A0B40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175" y="4527284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1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_Title_Bullets_Photo_LEFT_ME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68463-0EDD-4256-A57B-0A87A2B5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CA8E22E-8849-4A9F-9F17-94D171577E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7552" y="2326196"/>
            <a:ext cx="5175249" cy="252910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1pPr>
            <a:lvl2pPr>
              <a:defRPr sz="2400"/>
            </a:lvl2pPr>
            <a:lvl3pPr marL="1143000" indent="-228600">
              <a:defRPr sz="2000"/>
            </a:lvl3pPr>
            <a:lvl4pPr>
              <a:defRPr sz="1800"/>
            </a:lvl4pPr>
            <a:lvl5pPr marL="1943100" indent="-171450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BCFF1-9D81-4A47-AC3B-ABD82ACE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225" y="1097504"/>
            <a:ext cx="5175251" cy="1036097"/>
          </a:xfrm>
        </p:spPr>
        <p:txBody>
          <a:bodyPr anchor="t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363D1-01E8-45A4-97EB-29C29E10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55D5-A87A-4C6C-9E96-573CF8A8E2AD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4BB7-D371-4313-BBD4-56EE485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11">
            <a:extLst>
              <a:ext uri="{FF2B5EF4-FFF2-40B4-BE49-F238E27FC236}">
                <a16:creationId xmlns:a16="http://schemas.microsoft.com/office/drawing/2014/main" id="{9D010A86-4398-4339-8C7F-8B6FB9DC9E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1CE07D4D-FFF1-420D-94BC-1195A6BA8372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51">
            <a:extLst>
              <a:ext uri="{FF2B5EF4-FFF2-40B4-BE49-F238E27FC236}">
                <a16:creationId xmlns:a16="http://schemas.microsoft.com/office/drawing/2014/main" id="{F63A8D1F-7027-4E30-8C3D-5ADB4F46E764}"/>
              </a:ext>
            </a:extLst>
          </p:cNvPr>
          <p:cNvSpPr>
            <a:spLocks/>
          </p:cNvSpPr>
          <p:nvPr userDrawn="1"/>
        </p:nvSpPr>
        <p:spPr bwMode="auto">
          <a:xfrm>
            <a:off x="5175002" y="0"/>
            <a:ext cx="1841997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E0B9D4-090C-4BAA-826B-DEA0D5BCE3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75251" cy="6629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5455C2A6-B4BF-1089-9880-93DAA7E2C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675905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3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Bullets_3_Photos_LEF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CFF1-9D81-4A47-AC3B-ABD82ACE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952" y="1049078"/>
            <a:ext cx="10049168" cy="548640"/>
          </a:xfrm>
        </p:spPr>
        <p:txBody>
          <a:bodyPr anchor="t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363D1-01E8-45A4-97EB-29C29E10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4364-63D5-410E-8DCC-FBB159EAE6CB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68463-0EDD-4256-A57B-0A87A2B5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4BB7-D371-4313-BBD4-56EE485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11">
            <a:extLst>
              <a:ext uri="{FF2B5EF4-FFF2-40B4-BE49-F238E27FC236}">
                <a16:creationId xmlns:a16="http://schemas.microsoft.com/office/drawing/2014/main" id="{9D010A86-4398-4339-8C7F-8B6FB9DC9E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1CE07D4D-FFF1-420D-94BC-1195A6BA8372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3" name="Freeform 51">
            <a:extLst>
              <a:ext uri="{FF2B5EF4-FFF2-40B4-BE49-F238E27FC236}">
                <a16:creationId xmlns:a16="http://schemas.microsoft.com/office/drawing/2014/main" id="{C84BB788-465B-41A2-BDAA-F6912956BC6F}"/>
              </a:ext>
            </a:extLst>
          </p:cNvPr>
          <p:cNvSpPr>
            <a:spLocks/>
          </p:cNvSpPr>
          <p:nvPr userDrawn="1"/>
        </p:nvSpPr>
        <p:spPr bwMode="auto">
          <a:xfrm>
            <a:off x="889258" y="0"/>
            <a:ext cx="1841997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5408CD3-AD7E-44FF-9875-81F8B777B5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025" y="2228928"/>
            <a:ext cx="3413760" cy="1901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D19E7E59-89A9-4EBE-B844-6D61F1FF3B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7692" y="2229260"/>
            <a:ext cx="3413760" cy="1901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53326B58-A751-48C5-ACE3-BD32264FC4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5360" y="2228928"/>
            <a:ext cx="3413760" cy="1901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A1B364-776A-4B6A-BB4E-F7E5284F0D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4524376"/>
            <a:ext cx="7848600" cy="1666875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77E8AE88-A1E7-3A59-F46F-C4C08AEAAD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762090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2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Bullets_3_Photos_LEFT_LIGH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CFF1-9D81-4A47-AC3B-ABD82ACE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952" y="1049078"/>
            <a:ext cx="10049168" cy="548640"/>
          </a:xfrm>
        </p:spPr>
        <p:txBody>
          <a:bodyPr anchor="t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363D1-01E8-45A4-97EB-29C29E10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F4BF4-BEB6-4322-B8D8-760B2F03A924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68463-0EDD-4256-A57B-0A87A2B5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4BB7-D371-4313-BBD4-56EE485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11">
            <a:extLst>
              <a:ext uri="{FF2B5EF4-FFF2-40B4-BE49-F238E27FC236}">
                <a16:creationId xmlns:a16="http://schemas.microsoft.com/office/drawing/2014/main" id="{9D010A86-4398-4339-8C7F-8B6FB9DC9E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1CE07D4D-FFF1-420D-94BC-1195A6BA8372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3" name="Freeform 51">
            <a:extLst>
              <a:ext uri="{FF2B5EF4-FFF2-40B4-BE49-F238E27FC236}">
                <a16:creationId xmlns:a16="http://schemas.microsoft.com/office/drawing/2014/main" id="{C84BB788-465B-41A2-BDAA-F6912956BC6F}"/>
              </a:ext>
            </a:extLst>
          </p:cNvPr>
          <p:cNvSpPr>
            <a:spLocks/>
          </p:cNvSpPr>
          <p:nvPr userDrawn="1"/>
        </p:nvSpPr>
        <p:spPr bwMode="auto">
          <a:xfrm>
            <a:off x="889258" y="0"/>
            <a:ext cx="1841997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5408CD3-AD7E-44FF-9875-81F8B777B5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025" y="2228928"/>
            <a:ext cx="3413760" cy="1901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D19E7E59-89A9-4EBE-B844-6D61F1FF3B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7692" y="2229260"/>
            <a:ext cx="3413760" cy="1901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53326B58-A751-48C5-ACE3-BD32264FC4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5360" y="2228928"/>
            <a:ext cx="3413760" cy="1901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A1B364-776A-4B6A-BB4E-F7E5284F0D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4524376"/>
            <a:ext cx="7848600" cy="1666875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4AC0F012-64B9-CA4D-DFB5-B6F063220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675905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Bullets_3_Photos_LEFT_ME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CFF1-9D81-4A47-AC3B-ABD82ACE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952" y="1049078"/>
            <a:ext cx="10049168" cy="548640"/>
          </a:xfrm>
        </p:spPr>
        <p:txBody>
          <a:bodyPr anchor="t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363D1-01E8-45A4-97EB-29C29E10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E6EC-EFF5-42A9-A0AD-2EB8B62B0FCE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68463-0EDD-4256-A57B-0A87A2B5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4BB7-D371-4313-BBD4-56EE485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11">
            <a:extLst>
              <a:ext uri="{FF2B5EF4-FFF2-40B4-BE49-F238E27FC236}">
                <a16:creationId xmlns:a16="http://schemas.microsoft.com/office/drawing/2014/main" id="{9D010A86-4398-4339-8C7F-8B6FB9DC9E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1CE07D4D-FFF1-420D-94BC-1195A6BA8372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3" name="Freeform 51">
            <a:extLst>
              <a:ext uri="{FF2B5EF4-FFF2-40B4-BE49-F238E27FC236}">
                <a16:creationId xmlns:a16="http://schemas.microsoft.com/office/drawing/2014/main" id="{C84BB788-465B-41A2-BDAA-F6912956BC6F}"/>
              </a:ext>
            </a:extLst>
          </p:cNvPr>
          <p:cNvSpPr>
            <a:spLocks/>
          </p:cNvSpPr>
          <p:nvPr userDrawn="1"/>
        </p:nvSpPr>
        <p:spPr bwMode="auto">
          <a:xfrm>
            <a:off x="889258" y="0"/>
            <a:ext cx="1841997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5408CD3-AD7E-44FF-9875-81F8B777B5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025" y="2228928"/>
            <a:ext cx="3413760" cy="1901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D19E7E59-89A9-4EBE-B844-6D61F1FF3B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7692" y="2229260"/>
            <a:ext cx="3413760" cy="1901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53326B58-A751-48C5-ACE3-BD32264FC4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5360" y="2228928"/>
            <a:ext cx="3413760" cy="1901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A1B364-776A-4B6A-BB4E-F7E5284F0D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0652" y="3736382"/>
            <a:ext cx="7848600" cy="1666875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FC40321-FE33-A006-3984-408E93584C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675905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6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Quote_LIGH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49B0E5-8307-46B4-B70D-B3A79EBB0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" y="2528472"/>
            <a:ext cx="12183308" cy="432952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E41CA-5481-4438-B754-55891F74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465A-F919-4BC7-BCF0-B911CB8D84F1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7ED39-14FD-498A-8F1C-C29B8250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119A3-6205-4371-8F28-077852DA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Freeform 51">
            <a:extLst>
              <a:ext uri="{FF2B5EF4-FFF2-40B4-BE49-F238E27FC236}">
                <a16:creationId xmlns:a16="http://schemas.microsoft.com/office/drawing/2014/main" id="{BEA629C4-1C53-4ECB-9431-73EA2587ED3B}"/>
              </a:ext>
            </a:extLst>
          </p:cNvPr>
          <p:cNvSpPr>
            <a:spLocks/>
          </p:cNvSpPr>
          <p:nvPr userDrawn="1"/>
        </p:nvSpPr>
        <p:spPr bwMode="auto">
          <a:xfrm>
            <a:off x="889258" y="0"/>
            <a:ext cx="1841997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4CC0606-64CC-4D54-8FE4-B1EDB31DE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9300" y="1657350"/>
            <a:ext cx="10769600" cy="3124200"/>
          </a:xfrm>
        </p:spPr>
        <p:txBody>
          <a:bodyPr>
            <a:noAutofit/>
          </a:bodyPr>
          <a:lstStyle>
            <a:lvl1pPr marL="0" indent="0" algn="ctr">
              <a:buNone/>
              <a:defRPr sz="5400" b="1"/>
            </a:lvl1pPr>
            <a:lvl2pPr marL="457200" indent="0" algn="ctr">
              <a:buNone/>
              <a:defRPr sz="4800" b="1"/>
            </a:lvl2pPr>
            <a:lvl3pPr marL="914400" indent="0" algn="ctr">
              <a:buNone/>
              <a:defRPr sz="4000" b="1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9B5A8C62-E695-593E-A9F4-8C319C100C13}"/>
              </a:ext>
            </a:extLst>
          </p:cNvPr>
          <p:cNvSpPr txBox="1">
            <a:spLocks/>
          </p:cNvSpPr>
          <p:nvPr userDrawn="1"/>
        </p:nvSpPr>
        <p:spPr>
          <a:xfrm>
            <a:off x="7238371" y="6459815"/>
            <a:ext cx="137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0E6EC-EFF5-42A9-A0AD-2EB8B62B0FCE}" type="datetime1">
              <a:rPr lang="en-US" sz="1200" smtClean="0"/>
              <a:pPr/>
              <a:t>6/2/2025</a:t>
            </a:fld>
            <a:endParaRPr lang="en-US" sz="120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0B25B1C-F631-9C22-F460-D60D29EEBC03}"/>
              </a:ext>
            </a:extLst>
          </p:cNvPr>
          <p:cNvSpPr txBox="1">
            <a:spLocks/>
          </p:cNvSpPr>
          <p:nvPr userDrawn="1"/>
        </p:nvSpPr>
        <p:spPr>
          <a:xfrm>
            <a:off x="10701867" y="6459817"/>
            <a:ext cx="575733" cy="365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D9DBB6-08A9-4F4E-BE5B-A17E5E407961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7" name="Freeform 51">
            <a:extLst>
              <a:ext uri="{FF2B5EF4-FFF2-40B4-BE49-F238E27FC236}">
                <a16:creationId xmlns:a16="http://schemas.microsoft.com/office/drawing/2014/main" id="{B12BF203-302E-C5B0-8BEE-5B72B49EDD7E}"/>
              </a:ext>
            </a:extLst>
          </p:cNvPr>
          <p:cNvSpPr>
            <a:spLocks/>
          </p:cNvSpPr>
          <p:nvPr userDrawn="1"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74997A43-5F37-85FD-C4D0-6F58E1569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675905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5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QUOTE_BL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7CEBA1-083B-4DEC-9BB1-36CA4F785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2749" r="25120" b="145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A342D8-381B-4031-848F-FBF4FCBC8686}"/>
              </a:ext>
            </a:extLst>
          </p:cNvPr>
          <p:cNvSpPr/>
          <p:nvPr userDrawn="1"/>
        </p:nvSpPr>
        <p:spPr>
          <a:xfrm>
            <a:off x="0" y="0"/>
            <a:ext cx="12224712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EBCFF1-9D81-4A47-AC3B-ABD82ACE5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830" y="1227642"/>
            <a:ext cx="10388343" cy="2391858"/>
          </a:xfrm>
        </p:spPr>
        <p:txBody>
          <a:bodyPr anchor="t"/>
          <a:lstStyle>
            <a:lvl1pPr algn="ctr"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D5363D1-01E8-45A4-97EB-29C29E10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E6A-61AD-4D49-BBD7-27A4DF21C48F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BB268463-0EDD-4256-A57B-0A87A2B5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9BD4BB7-D371-4313-BBD4-56EE485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9A23147-EDF6-40CA-A519-E8FD9AAB1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9300" y="1657350"/>
            <a:ext cx="10769600" cy="312420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48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4000" b="1"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D3416839-05B1-38A6-9405-EE2956C39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131" y="4785038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_Title_Bullets_Photo_LEF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68463-0EDD-4256-A57B-0A87A2B5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CA8E22E-8849-4A9F-9F17-94D171577E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3188" y="2186459"/>
            <a:ext cx="5175249" cy="252910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1pPr>
            <a:lvl2pPr>
              <a:defRPr sz="2400"/>
            </a:lvl2pPr>
            <a:lvl3pPr marL="1143000" indent="-228600">
              <a:defRPr sz="2000"/>
            </a:lvl3pPr>
            <a:lvl4pPr>
              <a:defRPr sz="1800"/>
            </a:lvl4pPr>
            <a:lvl5pPr marL="1943100" indent="-171450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BCFF1-9D81-4A47-AC3B-ABD82ACE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88" y="720517"/>
            <a:ext cx="5175251" cy="1036097"/>
          </a:xfrm>
        </p:spPr>
        <p:txBody>
          <a:bodyPr anchor="t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363D1-01E8-45A4-97EB-29C29E10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FB3C-6900-408B-8F16-390918F5A916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4BB7-D371-4313-BBD4-56EE4857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11">
            <a:extLst>
              <a:ext uri="{FF2B5EF4-FFF2-40B4-BE49-F238E27FC236}">
                <a16:creationId xmlns:a16="http://schemas.microsoft.com/office/drawing/2014/main" id="{9D010A86-4398-4339-8C7F-8B6FB9DC9E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" name="Freeform 51">
            <a:extLst>
              <a:ext uri="{FF2B5EF4-FFF2-40B4-BE49-F238E27FC236}">
                <a16:creationId xmlns:a16="http://schemas.microsoft.com/office/drawing/2014/main" id="{1CE07D4D-FFF1-420D-94BC-1195A6BA8372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66A04DE-2372-FD2F-EDF3-EBA0EF709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724401"/>
            <a:ext cx="4459707" cy="2584602"/>
          </a:xfrm>
          <a:prstGeom prst="rect">
            <a:avLst/>
          </a:prstGeom>
        </p:spPr>
      </p:pic>
      <p:sp>
        <p:nvSpPr>
          <p:cNvPr id="8" name="Freeform 51">
            <a:extLst>
              <a:ext uri="{FF2B5EF4-FFF2-40B4-BE49-F238E27FC236}">
                <a16:creationId xmlns:a16="http://schemas.microsoft.com/office/drawing/2014/main" id="{67C3EC79-6F53-1CA8-6732-E49FFB37690A}"/>
              </a:ext>
            </a:extLst>
          </p:cNvPr>
          <p:cNvSpPr>
            <a:spLocks/>
          </p:cNvSpPr>
          <p:nvPr userDrawn="1"/>
        </p:nvSpPr>
        <p:spPr bwMode="auto">
          <a:xfrm>
            <a:off x="1188956" y="0"/>
            <a:ext cx="1841997" cy="54813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95367"/>
              </a:gs>
              <a:gs pos="38000">
                <a:srgbClr val="295367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3811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_Title_No_Pictur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28AF21-28ED-4007-A63F-5F9208671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97" y="2400440"/>
            <a:ext cx="8529043" cy="424318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1A67E-F198-44FD-90CC-4513C4CE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A53CA-6B50-4CA8-8E26-BDB0A262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20659-1D61-4166-BD8E-B2DF61F6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111">
            <a:extLst>
              <a:ext uri="{FF2B5EF4-FFF2-40B4-BE49-F238E27FC236}">
                <a16:creationId xmlns:a16="http://schemas.microsoft.com/office/drawing/2014/main" id="{E6691921-0714-45C6-AD76-7112AA3A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5">
            <a:extLst>
              <a:ext uri="{FF2B5EF4-FFF2-40B4-BE49-F238E27FC236}">
                <a16:creationId xmlns:a16="http://schemas.microsoft.com/office/drawing/2014/main" id="{F236EDC9-43AA-4B2D-A110-D74EDF7F88FF}"/>
              </a:ext>
            </a:extLst>
          </p:cNvPr>
          <p:cNvSpPr>
            <a:spLocks/>
          </p:cNvSpPr>
          <p:nvPr/>
        </p:nvSpPr>
        <p:spPr bwMode="auto">
          <a:xfrm>
            <a:off x="8534863" y="5487814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51">
            <a:extLst>
              <a:ext uri="{FF2B5EF4-FFF2-40B4-BE49-F238E27FC236}">
                <a16:creationId xmlns:a16="http://schemas.microsoft.com/office/drawing/2014/main" id="{009F319C-F8FA-4599-AFDB-7DE37710E655}"/>
              </a:ext>
            </a:extLst>
          </p:cNvPr>
          <p:cNvSpPr>
            <a:spLocks/>
          </p:cNvSpPr>
          <p:nvPr/>
        </p:nvSpPr>
        <p:spPr bwMode="auto">
          <a:xfrm rot="16200000">
            <a:off x="-426207" y="1343983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24242090-06FC-4D25-847D-D4B3DFAFE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303" y="4233863"/>
            <a:ext cx="4965033" cy="115859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Raleway Light" panose="020B04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E48D9ED-1198-4E94-A259-4174E78FD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305" y="1896782"/>
            <a:ext cx="4965032" cy="1747839"/>
          </a:xfrm>
        </p:spPr>
        <p:txBody>
          <a:bodyPr anchor="t"/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6" name="Picture 35" hidden="1">
            <a:extLst>
              <a:ext uri="{FF2B5EF4-FFF2-40B4-BE49-F238E27FC236}">
                <a16:creationId xmlns:a16="http://schemas.microsoft.com/office/drawing/2014/main" id="{0919503D-AEC3-44A2-BAE9-2CE5BC766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10344394" y="5709623"/>
            <a:ext cx="1309489" cy="736678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F4EF6738-3ADD-946D-441A-7DDEB4EFA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778243"/>
            <a:ext cx="3344780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58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6936" userDrawn="1">
          <p15:clr>
            <a:srgbClr val="FBAE40"/>
          </p15:clr>
        </p15:guide>
        <p15:guide id="3" orient="horz" pos="148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Pictur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9185BF3-8990-434C-A451-C4B641BFB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20" y="1"/>
            <a:ext cx="10160880" cy="6108721"/>
          </a:xfrm>
          <a:prstGeom prst="rect">
            <a:avLst/>
          </a:prstGeom>
        </p:spPr>
      </p:pic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A0CD04E-26B8-43CA-8521-2903E64B47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0658745" cy="6858000"/>
          </a:xfrm>
          <a:custGeom>
            <a:avLst/>
            <a:gdLst>
              <a:gd name="connsiteX0" fmla="*/ 0 w 7994059"/>
              <a:gd name="connsiteY0" fmla="*/ 0 h 6858000"/>
              <a:gd name="connsiteX1" fmla="*/ 1291202 w 7994059"/>
              <a:gd name="connsiteY1" fmla="*/ 0 h 6858000"/>
              <a:gd name="connsiteX2" fmla="*/ 7994059 w 7994059"/>
              <a:gd name="connsiteY2" fmla="*/ 5086350 h 6858000"/>
              <a:gd name="connsiteX3" fmla="*/ 5544573 w 7994059"/>
              <a:gd name="connsiteY3" fmla="*/ 6858000 h 6858000"/>
              <a:gd name="connsiteX4" fmla="*/ 0 w 799405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4059" h="6858000">
                <a:moveTo>
                  <a:pt x="0" y="0"/>
                </a:moveTo>
                <a:lnTo>
                  <a:pt x="1291202" y="0"/>
                </a:lnTo>
                <a:cubicBezTo>
                  <a:pt x="2560251" y="844550"/>
                  <a:pt x="5277155" y="2965450"/>
                  <a:pt x="7994059" y="5086350"/>
                </a:cubicBezTo>
                <a:lnTo>
                  <a:pt x="55445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insert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119A3-6205-4371-8F28-077852DA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4049FC7-4C46-4B75-B44F-D0B0A37971B0}"/>
              </a:ext>
            </a:extLst>
          </p:cNvPr>
          <p:cNvSpPr>
            <a:spLocks/>
          </p:cNvSpPr>
          <p:nvPr userDrawn="1"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95BA6F7-BEFC-4154-8086-0B19980F1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4891" y="789898"/>
            <a:ext cx="5486400" cy="1247697"/>
          </a:xfrm>
        </p:spPr>
        <p:txBody>
          <a:bodyPr anchor="t"/>
          <a:lstStyle>
            <a:lvl1pPr algn="l"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4C5BFE49-0958-4B6D-9521-8EA9E8D1A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4892" y="2242183"/>
            <a:ext cx="5486400" cy="8431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B63BDAD3-F5E9-CA3A-0B73-50A7A02CEF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92" y="4675905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86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_Title_No_Picture_LIGHT_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28AF21-28ED-4007-A63F-5F9208671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97" y="2400440"/>
            <a:ext cx="8529043" cy="424318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1A67E-F198-44FD-90CC-4513C4CE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A53CA-6B50-4CA8-8E26-BDB0A262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20659-1D61-4166-BD8E-B2DF61F6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111">
            <a:extLst>
              <a:ext uri="{FF2B5EF4-FFF2-40B4-BE49-F238E27FC236}">
                <a16:creationId xmlns:a16="http://schemas.microsoft.com/office/drawing/2014/main" id="{E6691921-0714-45C6-AD76-7112AA3A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5">
            <a:extLst>
              <a:ext uri="{FF2B5EF4-FFF2-40B4-BE49-F238E27FC236}">
                <a16:creationId xmlns:a16="http://schemas.microsoft.com/office/drawing/2014/main" id="{F236EDC9-43AA-4B2D-A110-D74EDF7F88FF}"/>
              </a:ext>
            </a:extLst>
          </p:cNvPr>
          <p:cNvSpPr>
            <a:spLocks/>
          </p:cNvSpPr>
          <p:nvPr/>
        </p:nvSpPr>
        <p:spPr bwMode="auto">
          <a:xfrm>
            <a:off x="8534863" y="5487814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51">
            <a:extLst>
              <a:ext uri="{FF2B5EF4-FFF2-40B4-BE49-F238E27FC236}">
                <a16:creationId xmlns:a16="http://schemas.microsoft.com/office/drawing/2014/main" id="{009F319C-F8FA-4599-AFDB-7DE37710E655}"/>
              </a:ext>
            </a:extLst>
          </p:cNvPr>
          <p:cNvSpPr>
            <a:spLocks/>
          </p:cNvSpPr>
          <p:nvPr/>
        </p:nvSpPr>
        <p:spPr bwMode="auto">
          <a:xfrm rot="16200000">
            <a:off x="-426207" y="1343983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24242090-06FC-4D25-847D-D4B3DFAFE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303" y="4233863"/>
            <a:ext cx="4965033" cy="115859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Raleway Light" panose="020B04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E48D9ED-1198-4E94-A259-4174E78FD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305" y="1896782"/>
            <a:ext cx="4965032" cy="1747839"/>
          </a:xfrm>
        </p:spPr>
        <p:txBody>
          <a:bodyPr anchor="t"/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6" name="Picture 35" hidden="1">
            <a:extLst>
              <a:ext uri="{FF2B5EF4-FFF2-40B4-BE49-F238E27FC236}">
                <a16:creationId xmlns:a16="http://schemas.microsoft.com/office/drawing/2014/main" id="{0919503D-AEC3-44A2-BAE9-2CE5BC766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10344394" y="5709623"/>
            <a:ext cx="1309489" cy="736678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2549DD5B-047A-8CF3-C42E-F29EC1BB4B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778243"/>
            <a:ext cx="3344780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97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936">
          <p15:clr>
            <a:srgbClr val="FBAE40"/>
          </p15:clr>
        </p15:guide>
        <p15:guide id="3" orient="horz" pos="14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_Title_No_Picture_MED_BLUE">
    <p:bg>
      <p:bgPr>
        <a:solidFill>
          <a:srgbClr val="A7B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28AF21-28ED-4007-A63F-5F9208671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97" y="2400440"/>
            <a:ext cx="8529043" cy="424318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1A67E-F198-44FD-90CC-4513C4CE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A53CA-6B50-4CA8-8E26-BDB0A262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20659-1D61-4166-BD8E-B2DF61F6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111">
            <a:extLst>
              <a:ext uri="{FF2B5EF4-FFF2-40B4-BE49-F238E27FC236}">
                <a16:creationId xmlns:a16="http://schemas.microsoft.com/office/drawing/2014/main" id="{E6691921-0714-45C6-AD76-7112AA3A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5">
            <a:extLst>
              <a:ext uri="{FF2B5EF4-FFF2-40B4-BE49-F238E27FC236}">
                <a16:creationId xmlns:a16="http://schemas.microsoft.com/office/drawing/2014/main" id="{F236EDC9-43AA-4B2D-A110-D74EDF7F88FF}"/>
              </a:ext>
            </a:extLst>
          </p:cNvPr>
          <p:cNvSpPr>
            <a:spLocks/>
          </p:cNvSpPr>
          <p:nvPr/>
        </p:nvSpPr>
        <p:spPr bwMode="auto">
          <a:xfrm>
            <a:off x="8534863" y="5487814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51">
            <a:extLst>
              <a:ext uri="{FF2B5EF4-FFF2-40B4-BE49-F238E27FC236}">
                <a16:creationId xmlns:a16="http://schemas.microsoft.com/office/drawing/2014/main" id="{009F319C-F8FA-4599-AFDB-7DE37710E655}"/>
              </a:ext>
            </a:extLst>
          </p:cNvPr>
          <p:cNvSpPr>
            <a:spLocks/>
          </p:cNvSpPr>
          <p:nvPr/>
        </p:nvSpPr>
        <p:spPr bwMode="auto">
          <a:xfrm rot="16200000">
            <a:off x="-426207" y="1343983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24242090-06FC-4D25-847D-D4B3DFAFE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303" y="4233863"/>
            <a:ext cx="4965033" cy="115859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Raleway Light" panose="020B04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3E48D9ED-1198-4E94-A259-4174E78FD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305" y="1896782"/>
            <a:ext cx="4965032" cy="1747839"/>
          </a:xfrm>
        </p:spPr>
        <p:txBody>
          <a:bodyPr anchor="t"/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6" name="Picture 35" hidden="1">
            <a:extLst>
              <a:ext uri="{FF2B5EF4-FFF2-40B4-BE49-F238E27FC236}">
                <a16:creationId xmlns:a16="http://schemas.microsoft.com/office/drawing/2014/main" id="{0919503D-AEC3-44A2-BAE9-2CE5BC766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10344394" y="5709623"/>
            <a:ext cx="1309489" cy="736678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7B1E4235-8C90-1B6C-0581-B08135C453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778243"/>
            <a:ext cx="3344780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53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6936">
          <p15:clr>
            <a:srgbClr val="FBAE40"/>
          </p15:clr>
        </p15:guide>
        <p15:guide id="3" orient="horz" pos="14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Bullets_Photo_LEF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1">
            <a:extLst>
              <a:ext uri="{FF2B5EF4-FFF2-40B4-BE49-F238E27FC236}">
                <a16:creationId xmlns:a16="http://schemas.microsoft.com/office/drawing/2014/main" id="{40CE8F3A-989A-4509-A1E4-0A758FF065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5">
            <a:extLst>
              <a:ext uri="{FF2B5EF4-FFF2-40B4-BE49-F238E27FC236}">
                <a16:creationId xmlns:a16="http://schemas.microsoft.com/office/drawing/2014/main" id="{92FA47C4-EAF4-4D61-988F-38E828660783}"/>
              </a:ext>
            </a:extLst>
          </p:cNvPr>
          <p:cNvSpPr>
            <a:spLocks/>
          </p:cNvSpPr>
          <p:nvPr userDrawn="1"/>
        </p:nvSpPr>
        <p:spPr bwMode="auto">
          <a:xfrm>
            <a:off x="8534863" y="5479268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F089D-87DF-40E9-A7D4-E5A86046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EFF6C8-3CA5-4D44-B5D4-9FD386639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5438" cy="6656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8A38A-B342-4BB6-AAF9-C216533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29" y="1097503"/>
            <a:ext cx="5544671" cy="12019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C6321-4A02-4AA8-A11D-816C5B0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C196C-3C46-48D0-AC3E-AC0AD904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1">
            <a:extLst>
              <a:ext uri="{FF2B5EF4-FFF2-40B4-BE49-F238E27FC236}">
                <a16:creationId xmlns:a16="http://schemas.microsoft.com/office/drawing/2014/main" id="{82C8548F-70BC-4AD6-AC16-5543F983B0FE}"/>
              </a:ext>
            </a:extLst>
          </p:cNvPr>
          <p:cNvSpPr>
            <a:spLocks/>
          </p:cNvSpPr>
          <p:nvPr userDrawn="1"/>
        </p:nvSpPr>
        <p:spPr bwMode="auto">
          <a:xfrm>
            <a:off x="5405251" y="0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6724C6-8639-42ED-9E9C-E6FDB14A6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9128" y="2873110"/>
            <a:ext cx="5544671" cy="2438478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C85F41F1-8970-4744-9324-C67789DB1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10344394" y="5709623"/>
            <a:ext cx="1309489" cy="736678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5A50641B-E229-8F3B-8EB0-6525E3F6C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778243"/>
            <a:ext cx="3344780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77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Bullets_Photo_LEFT_LIGHT_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F089D-87DF-40E9-A7D4-E5A86046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EFF6C8-3CA5-4D44-B5D4-9FD386639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5438" cy="6656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8A38A-B342-4BB6-AAF9-C216533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29" y="1097503"/>
            <a:ext cx="5544671" cy="12019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C6321-4A02-4AA8-A11D-816C5B0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C196C-3C46-48D0-AC3E-AC0AD904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1">
            <a:extLst>
              <a:ext uri="{FF2B5EF4-FFF2-40B4-BE49-F238E27FC236}">
                <a16:creationId xmlns:a16="http://schemas.microsoft.com/office/drawing/2014/main" id="{82C8548F-70BC-4AD6-AC16-5543F983B0FE}"/>
              </a:ext>
            </a:extLst>
          </p:cNvPr>
          <p:cNvSpPr>
            <a:spLocks/>
          </p:cNvSpPr>
          <p:nvPr userDrawn="1"/>
        </p:nvSpPr>
        <p:spPr bwMode="auto">
          <a:xfrm>
            <a:off x="5405251" y="0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40CE8F3A-989A-4509-A1E4-0A758FF065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55">
            <a:extLst>
              <a:ext uri="{FF2B5EF4-FFF2-40B4-BE49-F238E27FC236}">
                <a16:creationId xmlns:a16="http://schemas.microsoft.com/office/drawing/2014/main" id="{66DCED43-8DC6-4F89-94CE-B6C09261A725}"/>
              </a:ext>
            </a:extLst>
          </p:cNvPr>
          <p:cNvSpPr>
            <a:spLocks/>
          </p:cNvSpPr>
          <p:nvPr userDrawn="1"/>
        </p:nvSpPr>
        <p:spPr bwMode="auto">
          <a:xfrm>
            <a:off x="8534863" y="5479268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6724C6-8639-42ED-9E9C-E6FDB14A6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9128" y="2873110"/>
            <a:ext cx="5544671" cy="2438478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C85F41F1-8970-4744-9324-C67789DB1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10344394" y="5709623"/>
            <a:ext cx="1309489" cy="736678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F2401706-78D9-6BD5-2107-B48C27AD1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778243"/>
            <a:ext cx="3344780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5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Bullets_Photo_LEFT_MED_BLUE">
    <p:bg>
      <p:bgPr>
        <a:solidFill>
          <a:srgbClr val="A7B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F089D-87DF-40E9-A7D4-E5A86046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EFF6C8-3CA5-4D44-B5D4-9FD386639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05438" cy="6656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8A38A-B342-4BB6-AAF9-C216533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29" y="1097503"/>
            <a:ext cx="5544671" cy="12019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C6321-4A02-4AA8-A11D-816C5B0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C196C-3C46-48D0-AC3E-AC0AD904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1">
            <a:extLst>
              <a:ext uri="{FF2B5EF4-FFF2-40B4-BE49-F238E27FC236}">
                <a16:creationId xmlns:a16="http://schemas.microsoft.com/office/drawing/2014/main" id="{82C8548F-70BC-4AD6-AC16-5543F983B0FE}"/>
              </a:ext>
            </a:extLst>
          </p:cNvPr>
          <p:cNvSpPr>
            <a:spLocks/>
          </p:cNvSpPr>
          <p:nvPr userDrawn="1"/>
        </p:nvSpPr>
        <p:spPr bwMode="auto">
          <a:xfrm>
            <a:off x="5405251" y="0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40CE8F3A-989A-4509-A1E4-0A758FF065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55">
            <a:extLst>
              <a:ext uri="{FF2B5EF4-FFF2-40B4-BE49-F238E27FC236}">
                <a16:creationId xmlns:a16="http://schemas.microsoft.com/office/drawing/2014/main" id="{66DCED43-8DC6-4F89-94CE-B6C09261A725}"/>
              </a:ext>
            </a:extLst>
          </p:cNvPr>
          <p:cNvSpPr>
            <a:spLocks/>
          </p:cNvSpPr>
          <p:nvPr userDrawn="1"/>
        </p:nvSpPr>
        <p:spPr bwMode="auto">
          <a:xfrm>
            <a:off x="8534863" y="5479268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6724C6-8639-42ED-9E9C-E6FDB14A6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9128" y="2873110"/>
            <a:ext cx="5544671" cy="2438478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C85F41F1-8970-4744-9324-C67789DB1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10344394" y="5709623"/>
            <a:ext cx="1309489" cy="736678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E54BB636-88C9-B68D-A6B8-47DA2441A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778243"/>
            <a:ext cx="3344780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3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_Title_Bullets_3_Photos_LEF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A38A-B342-4BB6-AAF9-C216533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18" y="780570"/>
            <a:ext cx="9605681" cy="6248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C6321-4A02-4AA8-A11D-816C5B0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F089D-87DF-40E9-A7D4-E5A86046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C196C-3C46-48D0-AC3E-AC0AD904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40CE8F3A-989A-4509-A1E4-0A758FF065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6724C6-8639-42ED-9E9C-E6FDB14A6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319" y="4661409"/>
            <a:ext cx="8536530" cy="1814737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reeform 51">
            <a:extLst>
              <a:ext uri="{FF2B5EF4-FFF2-40B4-BE49-F238E27FC236}">
                <a16:creationId xmlns:a16="http://schemas.microsoft.com/office/drawing/2014/main" id="{F92CED13-F7E3-4D7A-B5FF-3002CBA5020B}"/>
              </a:ext>
            </a:extLst>
          </p:cNvPr>
          <p:cNvSpPr>
            <a:spLocks/>
          </p:cNvSpPr>
          <p:nvPr userDrawn="1"/>
        </p:nvSpPr>
        <p:spPr bwMode="auto">
          <a:xfrm>
            <a:off x="1300542" y="0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FE892B-A1DE-4E55-8FA0-6CA896AA7C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879599"/>
            <a:ext cx="3200400" cy="2377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BFDA2F-5B20-420F-BDB2-C530EBFF43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95800" y="1879600"/>
            <a:ext cx="3200400" cy="2378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7970E3-000D-4537-8714-F69DA503B99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3900" y="1895934"/>
            <a:ext cx="3200400" cy="2374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Freeform 55">
            <a:extLst>
              <a:ext uri="{FF2B5EF4-FFF2-40B4-BE49-F238E27FC236}">
                <a16:creationId xmlns:a16="http://schemas.microsoft.com/office/drawing/2014/main" id="{F1F6F789-6DD5-455D-8069-8F0260F26191}"/>
              </a:ext>
            </a:extLst>
          </p:cNvPr>
          <p:cNvSpPr>
            <a:spLocks/>
          </p:cNvSpPr>
          <p:nvPr userDrawn="1"/>
        </p:nvSpPr>
        <p:spPr bwMode="auto">
          <a:xfrm>
            <a:off x="8534863" y="5479268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1C44B748-B702-4703-8FD8-125392F0D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10344394" y="5709623"/>
            <a:ext cx="1309489" cy="736678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9349D349-5421-0F15-ED01-C62A12741E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778243"/>
            <a:ext cx="3344780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67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_Title_Bullets_3_Photos_LEFT_LIGHT_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A38A-B342-4BB6-AAF9-C216533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18" y="780570"/>
            <a:ext cx="9605681" cy="6248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C6321-4A02-4AA8-A11D-816C5B0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F089D-87DF-40E9-A7D4-E5A86046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C196C-3C46-48D0-AC3E-AC0AD904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40CE8F3A-989A-4509-A1E4-0A758FF065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55">
            <a:extLst>
              <a:ext uri="{FF2B5EF4-FFF2-40B4-BE49-F238E27FC236}">
                <a16:creationId xmlns:a16="http://schemas.microsoft.com/office/drawing/2014/main" id="{66DCED43-8DC6-4F89-94CE-B6C09261A725}"/>
              </a:ext>
            </a:extLst>
          </p:cNvPr>
          <p:cNvSpPr>
            <a:spLocks/>
          </p:cNvSpPr>
          <p:nvPr userDrawn="1"/>
        </p:nvSpPr>
        <p:spPr bwMode="auto">
          <a:xfrm>
            <a:off x="8534863" y="5479268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6724C6-8639-42ED-9E9C-E6FDB14A6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319" y="4661409"/>
            <a:ext cx="8536530" cy="1814737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reeform 51">
            <a:extLst>
              <a:ext uri="{FF2B5EF4-FFF2-40B4-BE49-F238E27FC236}">
                <a16:creationId xmlns:a16="http://schemas.microsoft.com/office/drawing/2014/main" id="{F92CED13-F7E3-4D7A-B5FF-3002CBA5020B}"/>
              </a:ext>
            </a:extLst>
          </p:cNvPr>
          <p:cNvSpPr>
            <a:spLocks/>
          </p:cNvSpPr>
          <p:nvPr userDrawn="1"/>
        </p:nvSpPr>
        <p:spPr bwMode="auto">
          <a:xfrm>
            <a:off x="1300542" y="0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 hidden="1">
            <a:extLst>
              <a:ext uri="{FF2B5EF4-FFF2-40B4-BE49-F238E27FC236}">
                <a16:creationId xmlns:a16="http://schemas.microsoft.com/office/drawing/2014/main" id="{F975C07D-8C76-4F89-AAE6-47F359E52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10344394" y="5709623"/>
            <a:ext cx="1309489" cy="73667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FE892B-A1DE-4E55-8FA0-6CA896AA7C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879599"/>
            <a:ext cx="3200400" cy="2377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BFDA2F-5B20-420F-BDB2-C530EBFF43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95800" y="1879600"/>
            <a:ext cx="3200400" cy="2378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7970E3-000D-4537-8714-F69DA503B99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3900" y="1895934"/>
            <a:ext cx="3200400" cy="2374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450B370-4FAB-5E21-A69A-C29FAC3100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778243"/>
            <a:ext cx="3344780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49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_Title_Bullets_3_Photos_LEFT_MED_BLUE">
    <p:bg>
      <p:bgPr>
        <a:solidFill>
          <a:srgbClr val="A7B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A38A-B342-4BB6-AAF9-C216533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18" y="780570"/>
            <a:ext cx="9605681" cy="6248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C6321-4A02-4AA8-A11D-816C5B0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F089D-87DF-40E9-A7D4-E5A86046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C196C-3C46-48D0-AC3E-AC0AD904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40CE8F3A-989A-4509-A1E4-0A758FF065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55">
            <a:extLst>
              <a:ext uri="{FF2B5EF4-FFF2-40B4-BE49-F238E27FC236}">
                <a16:creationId xmlns:a16="http://schemas.microsoft.com/office/drawing/2014/main" id="{66DCED43-8DC6-4F89-94CE-B6C09261A725}"/>
              </a:ext>
            </a:extLst>
          </p:cNvPr>
          <p:cNvSpPr>
            <a:spLocks/>
          </p:cNvSpPr>
          <p:nvPr userDrawn="1"/>
        </p:nvSpPr>
        <p:spPr bwMode="auto">
          <a:xfrm>
            <a:off x="8534863" y="5479268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6724C6-8639-42ED-9E9C-E6FDB14A6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319" y="4661409"/>
            <a:ext cx="8536530" cy="1814737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reeform 51">
            <a:extLst>
              <a:ext uri="{FF2B5EF4-FFF2-40B4-BE49-F238E27FC236}">
                <a16:creationId xmlns:a16="http://schemas.microsoft.com/office/drawing/2014/main" id="{F92CED13-F7E3-4D7A-B5FF-3002CBA5020B}"/>
              </a:ext>
            </a:extLst>
          </p:cNvPr>
          <p:cNvSpPr>
            <a:spLocks/>
          </p:cNvSpPr>
          <p:nvPr userDrawn="1"/>
        </p:nvSpPr>
        <p:spPr bwMode="auto">
          <a:xfrm>
            <a:off x="1300542" y="0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 hidden="1">
            <a:extLst>
              <a:ext uri="{FF2B5EF4-FFF2-40B4-BE49-F238E27FC236}">
                <a16:creationId xmlns:a16="http://schemas.microsoft.com/office/drawing/2014/main" id="{F975C07D-8C76-4F89-AAE6-47F359E52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10344394" y="5709623"/>
            <a:ext cx="1309489" cy="73667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FE892B-A1DE-4E55-8FA0-6CA896AA7C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879599"/>
            <a:ext cx="3200400" cy="2377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BFDA2F-5B20-420F-BDB2-C530EBFF43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95800" y="1879600"/>
            <a:ext cx="3200400" cy="23780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97970E3-000D-4537-8714-F69DA503B99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3900" y="1895934"/>
            <a:ext cx="3200400" cy="2374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4420E1E6-90A5-C879-D6A4-CAD12F1AB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778243"/>
            <a:ext cx="3344780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0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Bullets_Photo_RIGH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EFF6C8-3CA5-4D44-B5D4-9FD386639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8618" y="0"/>
            <a:ext cx="5405438" cy="66247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8A38A-B342-4BB6-AAF9-C216533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8" y="1097503"/>
            <a:ext cx="5894302" cy="12019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C6321-4A02-4AA8-A11D-816C5B0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F089D-87DF-40E9-A7D4-E5A86046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C196C-3C46-48D0-AC3E-AC0AD904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1">
            <a:extLst>
              <a:ext uri="{FF2B5EF4-FFF2-40B4-BE49-F238E27FC236}">
                <a16:creationId xmlns:a16="http://schemas.microsoft.com/office/drawing/2014/main" id="{82C8548F-70BC-4AD6-AC16-5543F983B0FE}"/>
              </a:ext>
            </a:extLst>
          </p:cNvPr>
          <p:cNvSpPr>
            <a:spLocks/>
          </p:cNvSpPr>
          <p:nvPr userDrawn="1"/>
        </p:nvSpPr>
        <p:spPr bwMode="auto">
          <a:xfrm>
            <a:off x="5405251" y="0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40CE8F3A-989A-4509-A1E4-0A758FF065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55">
            <a:extLst>
              <a:ext uri="{FF2B5EF4-FFF2-40B4-BE49-F238E27FC236}">
                <a16:creationId xmlns:a16="http://schemas.microsoft.com/office/drawing/2014/main" id="{66DCED43-8DC6-4F89-94CE-B6C09261A725}"/>
              </a:ext>
            </a:extLst>
          </p:cNvPr>
          <p:cNvSpPr>
            <a:spLocks/>
          </p:cNvSpPr>
          <p:nvPr userDrawn="1"/>
        </p:nvSpPr>
        <p:spPr bwMode="auto">
          <a:xfrm>
            <a:off x="8534863" y="5479268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6724C6-8639-42ED-9E9C-E6FDB14A6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697" y="2873110"/>
            <a:ext cx="5894302" cy="2438478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id="{DA142A9A-2CA5-43FF-BD4E-8ABA47CC5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10344394" y="5709623"/>
            <a:ext cx="1309489" cy="736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18ECFB-692E-683E-F00F-D4390F976D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468" y="5804572"/>
            <a:ext cx="1905000" cy="8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2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Bullets_Photo_RIGHT_LIGHT_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EFF6C8-3CA5-4D44-B5D4-9FD386639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8618" y="0"/>
            <a:ext cx="5405438" cy="66247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8A38A-B342-4BB6-AAF9-C216533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8" y="1097503"/>
            <a:ext cx="5894302" cy="12019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C6321-4A02-4AA8-A11D-816C5B0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F089D-87DF-40E9-A7D4-E5A86046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C196C-3C46-48D0-AC3E-AC0AD904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1">
            <a:extLst>
              <a:ext uri="{FF2B5EF4-FFF2-40B4-BE49-F238E27FC236}">
                <a16:creationId xmlns:a16="http://schemas.microsoft.com/office/drawing/2014/main" id="{82C8548F-70BC-4AD6-AC16-5543F983B0FE}"/>
              </a:ext>
            </a:extLst>
          </p:cNvPr>
          <p:cNvSpPr>
            <a:spLocks/>
          </p:cNvSpPr>
          <p:nvPr userDrawn="1"/>
        </p:nvSpPr>
        <p:spPr bwMode="auto">
          <a:xfrm>
            <a:off x="5405251" y="0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40CE8F3A-989A-4509-A1E4-0A758FF065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55">
            <a:extLst>
              <a:ext uri="{FF2B5EF4-FFF2-40B4-BE49-F238E27FC236}">
                <a16:creationId xmlns:a16="http://schemas.microsoft.com/office/drawing/2014/main" id="{66DCED43-8DC6-4F89-94CE-B6C09261A725}"/>
              </a:ext>
            </a:extLst>
          </p:cNvPr>
          <p:cNvSpPr>
            <a:spLocks/>
          </p:cNvSpPr>
          <p:nvPr userDrawn="1"/>
        </p:nvSpPr>
        <p:spPr bwMode="auto">
          <a:xfrm>
            <a:off x="8534863" y="5479268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6724C6-8639-42ED-9E9C-E6FDB14A6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697" y="2873110"/>
            <a:ext cx="5894302" cy="2438478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DC62CFD3-B039-49E3-BC7B-2D0FD8558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85" y="5522051"/>
            <a:ext cx="1592211" cy="1041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3D4A4-98B7-F54E-64D5-787403D90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468" y="5804572"/>
            <a:ext cx="1905000" cy="8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5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Picture_LIGH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1D529A1-A6A4-4591-AAA8-842982653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20" y="1"/>
            <a:ext cx="10160880" cy="6108721"/>
          </a:xfrm>
          <a:prstGeom prst="rect">
            <a:avLst/>
          </a:prstGeom>
        </p:spPr>
      </p:pic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A0CD04E-26B8-43CA-8521-2903E64B47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0658745" cy="6858000"/>
          </a:xfrm>
          <a:custGeom>
            <a:avLst/>
            <a:gdLst>
              <a:gd name="connsiteX0" fmla="*/ 0 w 7994059"/>
              <a:gd name="connsiteY0" fmla="*/ 0 h 6858000"/>
              <a:gd name="connsiteX1" fmla="*/ 1291202 w 7994059"/>
              <a:gd name="connsiteY1" fmla="*/ 0 h 6858000"/>
              <a:gd name="connsiteX2" fmla="*/ 7994059 w 7994059"/>
              <a:gd name="connsiteY2" fmla="*/ 5086350 h 6858000"/>
              <a:gd name="connsiteX3" fmla="*/ 5544573 w 7994059"/>
              <a:gd name="connsiteY3" fmla="*/ 6858000 h 6858000"/>
              <a:gd name="connsiteX4" fmla="*/ 0 w 799405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4059" h="6858000">
                <a:moveTo>
                  <a:pt x="0" y="0"/>
                </a:moveTo>
                <a:lnTo>
                  <a:pt x="1291202" y="0"/>
                </a:lnTo>
                <a:cubicBezTo>
                  <a:pt x="2560251" y="844550"/>
                  <a:pt x="5277155" y="2965450"/>
                  <a:pt x="7994059" y="5086350"/>
                </a:cubicBezTo>
                <a:lnTo>
                  <a:pt x="55445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Click to insert picture</a:t>
            </a:r>
            <a:endParaRPr lang="en-US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AE41CA-5481-4438-B754-55891F74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8371" y="6459815"/>
            <a:ext cx="1372632" cy="365125"/>
          </a:xfrm>
        </p:spPr>
        <p:txBody>
          <a:bodyPr/>
          <a:lstStyle/>
          <a:p>
            <a:fld id="{9C3B0E01-361C-42DF-B0CD-ECF627A307D1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4C77ED39-14FD-498A-8F1C-C29B8250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59817"/>
            <a:ext cx="42331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119A3-6205-4371-8F28-077852DA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4049FC7-4C46-4B75-B44F-D0B0A37971B0}"/>
              </a:ext>
            </a:extLst>
          </p:cNvPr>
          <p:cNvSpPr>
            <a:spLocks/>
          </p:cNvSpPr>
          <p:nvPr userDrawn="1"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95BA6F7-BEFC-4154-8086-0B19980F1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4891" y="789898"/>
            <a:ext cx="5486400" cy="1247697"/>
          </a:xfrm>
        </p:spPr>
        <p:txBody>
          <a:bodyPr anchor="t"/>
          <a:lstStyle>
            <a:lvl1pPr algn="l"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4C5BFE49-0958-4B6D-9521-8EA9E8D1A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4892" y="2242183"/>
            <a:ext cx="5486400" cy="8431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F4995A19-04AD-0B87-2BED-689C293FAB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675905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01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Bullets_Photo_RIGHT_MED_BLUE">
    <p:bg>
      <p:bgPr>
        <a:solidFill>
          <a:srgbClr val="A7B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EFF6C8-3CA5-4D44-B5D4-9FD3866396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8618" y="0"/>
            <a:ext cx="5405438" cy="66247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8A38A-B342-4BB6-AAF9-C216533E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98" y="1097503"/>
            <a:ext cx="5894302" cy="12019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C6321-4A02-4AA8-A11D-816C5B0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711E-1A0C-44E9-84F9-66CDD803E611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F089D-87DF-40E9-A7D4-E5A86046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C196C-3C46-48D0-AC3E-AC0AD904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DEEA-C9D7-4BBD-B5BD-995B612C5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51">
            <a:extLst>
              <a:ext uri="{FF2B5EF4-FFF2-40B4-BE49-F238E27FC236}">
                <a16:creationId xmlns:a16="http://schemas.microsoft.com/office/drawing/2014/main" id="{82C8548F-70BC-4AD6-AC16-5543F983B0FE}"/>
              </a:ext>
            </a:extLst>
          </p:cNvPr>
          <p:cNvSpPr>
            <a:spLocks/>
          </p:cNvSpPr>
          <p:nvPr userDrawn="1"/>
        </p:nvSpPr>
        <p:spPr bwMode="auto">
          <a:xfrm>
            <a:off x="5405251" y="0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111">
            <a:extLst>
              <a:ext uri="{FF2B5EF4-FFF2-40B4-BE49-F238E27FC236}">
                <a16:creationId xmlns:a16="http://schemas.microsoft.com/office/drawing/2014/main" id="{40CE8F3A-989A-4509-A1E4-0A758FF065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629400"/>
            <a:ext cx="8982075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55">
            <a:extLst>
              <a:ext uri="{FF2B5EF4-FFF2-40B4-BE49-F238E27FC236}">
                <a16:creationId xmlns:a16="http://schemas.microsoft.com/office/drawing/2014/main" id="{66DCED43-8DC6-4F89-94CE-B6C09261A725}"/>
              </a:ext>
            </a:extLst>
          </p:cNvPr>
          <p:cNvSpPr>
            <a:spLocks/>
          </p:cNvSpPr>
          <p:nvPr userDrawn="1"/>
        </p:nvSpPr>
        <p:spPr bwMode="auto">
          <a:xfrm>
            <a:off x="8534863" y="5479268"/>
            <a:ext cx="3657137" cy="1378732"/>
          </a:xfrm>
          <a:custGeom>
            <a:avLst/>
            <a:gdLst>
              <a:gd name="T0" fmla="*/ 0 w 2274"/>
              <a:gd name="T1" fmla="*/ 1120 h 1120"/>
              <a:gd name="T2" fmla="*/ 2274 w 2274"/>
              <a:gd name="T3" fmla="*/ 1120 h 1120"/>
              <a:gd name="T4" fmla="*/ 2274 w 2274"/>
              <a:gd name="T5" fmla="*/ 543 h 1120"/>
              <a:gd name="T6" fmla="*/ 1540 w 2274"/>
              <a:gd name="T7" fmla="*/ 0 h 1120"/>
              <a:gd name="T8" fmla="*/ 0 w 2274"/>
              <a:gd name="T9" fmla="*/ 1120 h 1120"/>
              <a:gd name="connsiteX0" fmla="*/ 0 w 9636"/>
              <a:gd name="connsiteY0" fmla="*/ 9944 h 10000"/>
              <a:gd name="connsiteX1" fmla="*/ 9636 w 9636"/>
              <a:gd name="connsiteY1" fmla="*/ 10000 h 10000"/>
              <a:gd name="connsiteX2" fmla="*/ 9636 w 9636"/>
              <a:gd name="connsiteY2" fmla="*/ 4848 h 10000"/>
              <a:gd name="connsiteX3" fmla="*/ 6408 w 9636"/>
              <a:gd name="connsiteY3" fmla="*/ 0 h 10000"/>
              <a:gd name="connsiteX4" fmla="*/ 0 w 9636"/>
              <a:gd name="connsiteY4" fmla="*/ 9944 h 10000"/>
              <a:gd name="connsiteX0" fmla="*/ 0 w 10042"/>
              <a:gd name="connsiteY0" fmla="*/ 9944 h 10000"/>
              <a:gd name="connsiteX1" fmla="*/ 10042 w 10042"/>
              <a:gd name="connsiteY1" fmla="*/ 10000 h 10000"/>
              <a:gd name="connsiteX2" fmla="*/ 10042 w 10042"/>
              <a:gd name="connsiteY2" fmla="*/ 4848 h 10000"/>
              <a:gd name="connsiteX3" fmla="*/ 6692 w 10042"/>
              <a:gd name="connsiteY3" fmla="*/ 0 h 10000"/>
              <a:gd name="connsiteX4" fmla="*/ 0 w 10042"/>
              <a:gd name="connsiteY4" fmla="*/ 9944 h 10000"/>
              <a:gd name="connsiteX0" fmla="*/ 0 w 10042"/>
              <a:gd name="connsiteY0" fmla="*/ 9996 h 10052"/>
              <a:gd name="connsiteX1" fmla="*/ 10042 w 10042"/>
              <a:gd name="connsiteY1" fmla="*/ 10052 h 10052"/>
              <a:gd name="connsiteX2" fmla="*/ 10042 w 10042"/>
              <a:gd name="connsiteY2" fmla="*/ 4900 h 10052"/>
              <a:gd name="connsiteX3" fmla="*/ 6699 w 10042"/>
              <a:gd name="connsiteY3" fmla="*/ 0 h 10052"/>
              <a:gd name="connsiteX4" fmla="*/ 0 w 10042"/>
              <a:gd name="connsiteY4" fmla="*/ 9996 h 10052"/>
              <a:gd name="connsiteX0" fmla="*/ 0 w 10062"/>
              <a:gd name="connsiteY0" fmla="*/ 10048 h 10052"/>
              <a:gd name="connsiteX1" fmla="*/ 10062 w 10062"/>
              <a:gd name="connsiteY1" fmla="*/ 10052 h 10052"/>
              <a:gd name="connsiteX2" fmla="*/ 10062 w 10062"/>
              <a:gd name="connsiteY2" fmla="*/ 4900 h 10052"/>
              <a:gd name="connsiteX3" fmla="*/ 6719 w 10062"/>
              <a:gd name="connsiteY3" fmla="*/ 0 h 10052"/>
              <a:gd name="connsiteX4" fmla="*/ 0 w 10062"/>
              <a:gd name="connsiteY4" fmla="*/ 10048 h 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2" h="10052">
                <a:moveTo>
                  <a:pt x="0" y="10048"/>
                </a:moveTo>
                <a:lnTo>
                  <a:pt x="10062" y="10052"/>
                </a:lnTo>
                <a:lnTo>
                  <a:pt x="10062" y="4900"/>
                </a:lnTo>
                <a:lnTo>
                  <a:pt x="6719" y="0"/>
                </a:lnTo>
                <a:lnTo>
                  <a:pt x="0" y="100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6724C6-8639-42ED-9E9C-E6FDB14A6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697" y="2873110"/>
            <a:ext cx="5894302" cy="2438478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DC62CFD3-B039-49E3-BC7B-2D0FD8558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85" y="5522051"/>
            <a:ext cx="1592211" cy="1041478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00B2609E-7594-3F5C-EF82-0C16D5714C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778243"/>
            <a:ext cx="3344780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Quote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0A1FFF-0612-4953-A76E-5E57D612B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024"/>
            <a:ext cx="12192000" cy="432952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C4D68-07E1-4528-9175-D0136D2B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EC94-C4C6-4549-A5FB-C0E1BF6EE1D7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CFE2A-5C55-462B-8906-7B0BC79E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436AA-7E2C-4B8D-9725-C7712910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565B-DF09-420F-8992-445214A766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 51">
            <a:extLst>
              <a:ext uri="{FF2B5EF4-FFF2-40B4-BE49-F238E27FC236}">
                <a16:creationId xmlns:a16="http://schemas.microsoft.com/office/drawing/2014/main" id="{38A446BD-FFE5-4C50-8B83-336807C22546}"/>
              </a:ext>
            </a:extLst>
          </p:cNvPr>
          <p:cNvSpPr>
            <a:spLocks/>
          </p:cNvSpPr>
          <p:nvPr userDrawn="1"/>
        </p:nvSpPr>
        <p:spPr bwMode="auto">
          <a:xfrm>
            <a:off x="723997" y="-17183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0CE88E33-BEB4-4EC9-96C5-125B7AEF5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4746" y="1474145"/>
            <a:ext cx="9362509" cy="4245243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accent1"/>
                </a:solidFill>
              </a:defRPr>
            </a:lvl2pPr>
            <a:lvl3pPr marL="914400" indent="0" algn="ctr">
              <a:buNone/>
              <a:defRPr sz="5400" b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4800" b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4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227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_Quote_LIGHT_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0A1FFF-0612-4953-A76E-5E57D612B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024"/>
            <a:ext cx="12192000" cy="432952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C4D68-07E1-4528-9175-D0136D2B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EC94-C4C6-4549-A5FB-C0E1BF6EE1D7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CFE2A-5C55-462B-8906-7B0BC79E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436AA-7E2C-4B8D-9725-C7712910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565B-DF09-420F-8992-445214A766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 51">
            <a:extLst>
              <a:ext uri="{FF2B5EF4-FFF2-40B4-BE49-F238E27FC236}">
                <a16:creationId xmlns:a16="http://schemas.microsoft.com/office/drawing/2014/main" id="{38A446BD-FFE5-4C50-8B83-336807C22546}"/>
              </a:ext>
            </a:extLst>
          </p:cNvPr>
          <p:cNvSpPr>
            <a:spLocks/>
          </p:cNvSpPr>
          <p:nvPr userDrawn="1"/>
        </p:nvSpPr>
        <p:spPr bwMode="auto">
          <a:xfrm>
            <a:off x="723997" y="-17183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0CE88E33-BEB4-4EC9-96C5-125B7AEF5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4746" y="1474145"/>
            <a:ext cx="9362509" cy="4245243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accent1"/>
                </a:solidFill>
              </a:defRPr>
            </a:lvl2pPr>
            <a:lvl3pPr marL="914400" indent="0" algn="ctr">
              <a:buNone/>
              <a:defRPr sz="5400" b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4800" b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4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501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Quote_MED_BLUE">
    <p:bg>
      <p:bgPr>
        <a:solidFill>
          <a:srgbClr val="A7B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0A1FFF-0612-4953-A76E-5E57D612B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024"/>
            <a:ext cx="12192000" cy="432952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C4D68-07E1-4528-9175-D0136D2B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EC94-C4C6-4549-A5FB-C0E1BF6EE1D7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CFE2A-5C55-462B-8906-7B0BC79E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436AA-7E2C-4B8D-9725-C7712910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565B-DF09-420F-8992-445214A766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 51">
            <a:extLst>
              <a:ext uri="{FF2B5EF4-FFF2-40B4-BE49-F238E27FC236}">
                <a16:creationId xmlns:a16="http://schemas.microsoft.com/office/drawing/2014/main" id="{38A446BD-FFE5-4C50-8B83-336807C22546}"/>
              </a:ext>
            </a:extLst>
          </p:cNvPr>
          <p:cNvSpPr>
            <a:spLocks/>
          </p:cNvSpPr>
          <p:nvPr userDrawn="1"/>
        </p:nvSpPr>
        <p:spPr bwMode="auto">
          <a:xfrm>
            <a:off x="723997" y="-17183"/>
            <a:ext cx="1381498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0CE88E33-BEB4-4EC9-96C5-125B7AEF5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4746" y="1474145"/>
            <a:ext cx="9362509" cy="4245243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accent1"/>
                </a:solidFill>
              </a:defRPr>
            </a:lvl2pPr>
            <a:lvl3pPr marL="914400" indent="0" algn="ctr">
              <a:buNone/>
              <a:defRPr sz="5400" b="1">
                <a:solidFill>
                  <a:schemeClr val="accent1"/>
                </a:solidFill>
              </a:defRPr>
            </a:lvl3pPr>
            <a:lvl4pPr marL="1371600" indent="0" algn="ctr">
              <a:buNone/>
              <a:defRPr sz="4800" b="1">
                <a:solidFill>
                  <a:schemeClr val="accent1"/>
                </a:solidFill>
              </a:defRPr>
            </a:lvl4pPr>
            <a:lvl5pPr marL="1828800" indent="0" algn="ctr">
              <a:buNone/>
              <a:defRPr sz="4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80809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3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_Quote_BLUE_WHITE">
    <p:bg>
      <p:bgPr>
        <a:solidFill>
          <a:srgbClr val="A7B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48CF5A7-9DFE-422A-8402-1220C0D3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20780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754D9EB-5525-4936-A25A-A6C8A86A4AFB}"/>
              </a:ext>
            </a:extLst>
          </p:cNvPr>
          <p:cNvSpPr/>
          <p:nvPr userDrawn="1"/>
        </p:nvSpPr>
        <p:spPr>
          <a:xfrm>
            <a:off x="-24534" y="0"/>
            <a:ext cx="1221105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51">
            <a:extLst>
              <a:ext uri="{FF2B5EF4-FFF2-40B4-BE49-F238E27FC236}">
                <a16:creationId xmlns:a16="http://schemas.microsoft.com/office/drawing/2014/main" id="{82919F8D-736E-48E2-8DF8-55A29262863C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445257" y="1877212"/>
            <a:ext cx="1381498" cy="54813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95367"/>
              </a:gs>
              <a:gs pos="38000">
                <a:srgbClr val="295367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C4D68-07E1-4528-9175-D0136D2B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EC94-C4C6-4549-A5FB-C0E1BF6EE1D7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CFE2A-5C55-462B-8906-7B0BC79E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436AA-7E2C-4B8D-9725-C7712910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565B-DF09-420F-8992-445214A766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0CE88E33-BEB4-4EC9-96C5-125B7AEF5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2833" y="1516225"/>
            <a:ext cx="9486334" cy="3778438"/>
          </a:xfrm>
        </p:spPr>
        <p:txBody>
          <a:bodyPr>
            <a:noAutofit/>
          </a:bodyPr>
          <a:lstStyle>
            <a:lvl1pPr marL="0" indent="0" algn="ctr">
              <a:buNone/>
              <a:defRPr sz="66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5400" b="1">
                <a:solidFill>
                  <a:schemeClr val="bg2"/>
                </a:solidFill>
              </a:defRPr>
            </a:lvl3pPr>
            <a:lvl4pPr algn="ctr">
              <a:defRPr sz="4800" b="1">
                <a:solidFill>
                  <a:schemeClr val="bg2"/>
                </a:solidFill>
              </a:defRPr>
            </a:lvl4pPr>
            <a:lvl5pPr algn="ctr">
              <a:defRPr sz="48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BBD4F842-15F3-4C7E-8400-4BE249CA00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>
          <a:xfrm>
            <a:off x="10344394" y="5709623"/>
            <a:ext cx="1309489" cy="736678"/>
          </a:xfrm>
          <a:prstGeom prst="rect">
            <a:avLst/>
          </a:prstGeom>
        </p:spPr>
      </p:pic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743726D2-0AF7-0E85-34C7-9ACEF43CD7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5" y="4668172"/>
            <a:ext cx="3344780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95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Picture_ME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E2CF949E-B841-4295-B6FF-F27FCB733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20" y="1"/>
            <a:ext cx="10160880" cy="6108721"/>
          </a:xfrm>
          <a:prstGeom prst="rect">
            <a:avLst/>
          </a:prstGeom>
        </p:spPr>
      </p:pic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A0CD04E-26B8-43CA-8521-2903E64B47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0658745" cy="6858000"/>
          </a:xfrm>
          <a:custGeom>
            <a:avLst/>
            <a:gdLst>
              <a:gd name="connsiteX0" fmla="*/ 0 w 7994059"/>
              <a:gd name="connsiteY0" fmla="*/ 0 h 6858000"/>
              <a:gd name="connsiteX1" fmla="*/ 1291202 w 7994059"/>
              <a:gd name="connsiteY1" fmla="*/ 0 h 6858000"/>
              <a:gd name="connsiteX2" fmla="*/ 7994059 w 7994059"/>
              <a:gd name="connsiteY2" fmla="*/ 5086350 h 6858000"/>
              <a:gd name="connsiteX3" fmla="*/ 5544573 w 7994059"/>
              <a:gd name="connsiteY3" fmla="*/ 6858000 h 6858000"/>
              <a:gd name="connsiteX4" fmla="*/ 0 w 799405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4059" h="6858000">
                <a:moveTo>
                  <a:pt x="0" y="0"/>
                </a:moveTo>
                <a:lnTo>
                  <a:pt x="1291202" y="0"/>
                </a:lnTo>
                <a:cubicBezTo>
                  <a:pt x="2560251" y="844550"/>
                  <a:pt x="5277155" y="2965450"/>
                  <a:pt x="7994059" y="5086350"/>
                </a:cubicBezTo>
                <a:lnTo>
                  <a:pt x="55445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insert picture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AE41CA-5481-4438-B754-55891F74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22D-1CA7-4C79-80A3-AD9D94F11179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4C77ED39-14FD-498A-8F1C-C29B8250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119A3-6205-4371-8F28-077852DA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4049FC7-4C46-4B75-B44F-D0B0A37971B0}"/>
              </a:ext>
            </a:extLst>
          </p:cNvPr>
          <p:cNvSpPr>
            <a:spLocks/>
          </p:cNvSpPr>
          <p:nvPr userDrawn="1"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95BA6F7-BEFC-4154-8086-0B19980F1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4891" y="789898"/>
            <a:ext cx="5486400" cy="1247697"/>
          </a:xfrm>
        </p:spPr>
        <p:txBody>
          <a:bodyPr anchor="t"/>
          <a:lstStyle>
            <a:lvl1pPr algn="l"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4C5BFE49-0958-4B6D-9521-8EA9E8D1A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4892" y="2242183"/>
            <a:ext cx="5486400" cy="8431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682A8FD9-8ADA-1C29-5DBC-2B37F7622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520653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9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No_Pictur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53693B-2700-47DB-A4C3-18DBADBB8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 b="7567"/>
          <a:stretch/>
        </p:blipFill>
        <p:spPr>
          <a:xfrm>
            <a:off x="129202" y="1299727"/>
            <a:ext cx="12062797" cy="5329673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0E3C6467-4E9B-4A0E-9357-3CB392D73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071" y="4245634"/>
            <a:ext cx="5486400" cy="8431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Raleway Light" panose="020B04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B3E9D19-6E27-490D-BD31-5FD948AA9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071" y="1896783"/>
            <a:ext cx="5486400" cy="1719321"/>
          </a:xfrm>
        </p:spPr>
        <p:txBody>
          <a:bodyPr anchor="t"/>
          <a:lstStyle>
            <a:lvl1pPr algn="l">
              <a:defRPr sz="4000" cap="none" baseline="0">
                <a:latin typeface="Raleway Light" panose="020B04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B8F59-7ADE-4FEA-8F72-7029B87B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1BE6-8340-4320-98D6-D7009563C83C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A98EC-7F04-4765-8D20-CAAB7805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6A395-A2E0-4041-8F09-31CA2C8E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51">
            <a:extLst>
              <a:ext uri="{FF2B5EF4-FFF2-40B4-BE49-F238E27FC236}">
                <a16:creationId xmlns:a16="http://schemas.microsoft.com/office/drawing/2014/main" id="{0F990902-2BCA-4BFC-B947-0F337AECFBF7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338025" y="1230046"/>
            <a:ext cx="1381498" cy="705445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7" name="Rectangle 111">
            <a:extLst>
              <a:ext uri="{FF2B5EF4-FFF2-40B4-BE49-F238E27FC236}">
                <a16:creationId xmlns:a16="http://schemas.microsoft.com/office/drawing/2014/main" id="{2AB5AE05-DC5D-4FDA-8675-A526AB442D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2" name="Freeform 51">
            <a:extLst>
              <a:ext uri="{FF2B5EF4-FFF2-40B4-BE49-F238E27FC236}">
                <a16:creationId xmlns:a16="http://schemas.microsoft.com/office/drawing/2014/main" id="{8B5DD321-1A84-4407-896B-DA131C01A8D4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4242395C-CC18-3596-0D95-C89FBA291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558842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0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No_Picture_LIGH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53693B-2700-47DB-A4C3-18DBADBB8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 b="7567"/>
          <a:stretch/>
        </p:blipFill>
        <p:spPr>
          <a:xfrm>
            <a:off x="129203" y="1299727"/>
            <a:ext cx="12062797" cy="5329673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0E3C6467-4E9B-4A0E-9357-3CB392D73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071" y="4245634"/>
            <a:ext cx="5486400" cy="8431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Raleway Light" panose="020B04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B3E9D19-6E27-490D-BD31-5FD948AA9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071" y="1896783"/>
            <a:ext cx="5486400" cy="1719321"/>
          </a:xfrm>
        </p:spPr>
        <p:txBody>
          <a:bodyPr anchor="t"/>
          <a:lstStyle>
            <a:lvl1pPr algn="l">
              <a:defRPr sz="4000" cap="none" baseline="0">
                <a:latin typeface="Raleway Light" panose="020B04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B8F59-7ADE-4FEA-8F72-7029B87B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7F7-4C8F-481C-A10E-70251A48FDCB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A98EC-7F04-4765-8D20-CAAB7805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6A395-A2E0-4041-8F09-31CA2C8E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51">
            <a:extLst>
              <a:ext uri="{FF2B5EF4-FFF2-40B4-BE49-F238E27FC236}">
                <a16:creationId xmlns:a16="http://schemas.microsoft.com/office/drawing/2014/main" id="{0F990902-2BCA-4BFC-B947-0F337AECFBF7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338026" y="1255803"/>
            <a:ext cx="1381498" cy="705445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7" name="Rectangle 111">
            <a:extLst>
              <a:ext uri="{FF2B5EF4-FFF2-40B4-BE49-F238E27FC236}">
                <a16:creationId xmlns:a16="http://schemas.microsoft.com/office/drawing/2014/main" id="{2AB5AE05-DC5D-4FDA-8675-A526AB442D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2" name="Freeform 51">
            <a:extLst>
              <a:ext uri="{FF2B5EF4-FFF2-40B4-BE49-F238E27FC236}">
                <a16:creationId xmlns:a16="http://schemas.microsoft.com/office/drawing/2014/main" id="{8B5DD321-1A84-4407-896B-DA131C01A8D4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979A6CD3-29ED-428A-0BAC-11E76F465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667214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2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No_Picture_ME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53693B-2700-47DB-A4C3-18DBADBB8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 b="7567"/>
          <a:stretch/>
        </p:blipFill>
        <p:spPr>
          <a:xfrm>
            <a:off x="129203" y="1299727"/>
            <a:ext cx="12062797" cy="5329673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0E3C6467-4E9B-4A0E-9357-3CB392D73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071" y="4245634"/>
            <a:ext cx="5486400" cy="8431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Raleway Light" panose="020B04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B3E9D19-6E27-490D-BD31-5FD948AA9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071" y="1896783"/>
            <a:ext cx="5486400" cy="1719321"/>
          </a:xfrm>
        </p:spPr>
        <p:txBody>
          <a:bodyPr anchor="t"/>
          <a:lstStyle>
            <a:lvl1pPr algn="l">
              <a:defRPr sz="4000" cap="none" baseline="0">
                <a:latin typeface="Raleway Light" panose="020B04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B8F59-7ADE-4FEA-8F72-7029B87B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10D0-65DB-47F0-8B5C-F79BB203E0DE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A98EC-7F04-4765-8D20-CAAB7805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6A395-A2E0-4041-8F09-31CA2C8E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51">
            <a:extLst>
              <a:ext uri="{FF2B5EF4-FFF2-40B4-BE49-F238E27FC236}">
                <a16:creationId xmlns:a16="http://schemas.microsoft.com/office/drawing/2014/main" id="{0F990902-2BCA-4BFC-B947-0F337AECFBF7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338026" y="1255803"/>
            <a:ext cx="1381498" cy="705445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7" name="Rectangle 111">
            <a:extLst>
              <a:ext uri="{FF2B5EF4-FFF2-40B4-BE49-F238E27FC236}">
                <a16:creationId xmlns:a16="http://schemas.microsoft.com/office/drawing/2014/main" id="{2AB5AE05-DC5D-4FDA-8675-A526AB442D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2" name="Freeform 51">
            <a:extLst>
              <a:ext uri="{FF2B5EF4-FFF2-40B4-BE49-F238E27FC236}">
                <a16:creationId xmlns:a16="http://schemas.microsoft.com/office/drawing/2014/main" id="{8B5DD321-1A84-4407-896B-DA131C01A8D4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9B3A7599-4EC9-DFC2-7262-B50E1EB485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675905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6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and_Content_LIGH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CF479A3-D91A-4F73-9781-3F8A5A617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 b="7567"/>
          <a:stretch/>
        </p:blipFill>
        <p:spPr>
          <a:xfrm>
            <a:off x="129203" y="1299727"/>
            <a:ext cx="12062797" cy="532967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E41CA-5481-4438-B754-55891F74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E415-CE98-4992-85A1-15FAFA687EB9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7ED39-14FD-498A-8F1C-C29B8250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119A3-6205-4371-8F28-077852DA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Freeform 51">
            <a:extLst>
              <a:ext uri="{FF2B5EF4-FFF2-40B4-BE49-F238E27FC236}">
                <a16:creationId xmlns:a16="http://schemas.microsoft.com/office/drawing/2014/main" id="{BEA629C4-1C53-4ECB-9431-73EA2587ED3B}"/>
              </a:ext>
            </a:extLst>
          </p:cNvPr>
          <p:cNvSpPr>
            <a:spLocks/>
          </p:cNvSpPr>
          <p:nvPr userDrawn="1"/>
        </p:nvSpPr>
        <p:spPr bwMode="auto">
          <a:xfrm>
            <a:off x="889258" y="0"/>
            <a:ext cx="1841997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1B3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D47E29-7B19-44AE-886D-71CB6059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223" y="781982"/>
            <a:ext cx="9753600" cy="54864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11">
            <a:extLst>
              <a:ext uri="{FF2B5EF4-FFF2-40B4-BE49-F238E27FC236}">
                <a16:creationId xmlns:a16="http://schemas.microsoft.com/office/drawing/2014/main" id="{3D62769B-A075-4269-AD87-35B9D3F557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id="{099B97A3-E44E-4A5E-B993-32D88439D986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79392BB-1533-458B-94E6-6E153674B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851" y="1562100"/>
            <a:ext cx="9753600" cy="41481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022CB59B-9F1F-6FAB-D375-6889B5B9B1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649415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8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_Title_and_Content_ME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CF479A3-D91A-4F73-9781-3F8A5A617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 b="7567"/>
          <a:stretch/>
        </p:blipFill>
        <p:spPr>
          <a:xfrm>
            <a:off x="129203" y="1299727"/>
            <a:ext cx="12062797" cy="532967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E41CA-5481-4438-B754-55891F74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251E-9972-4263-A779-5B179B42BF34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7ED39-14FD-498A-8F1C-C29B8250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119A3-6205-4371-8F28-077852DA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Freeform 51">
            <a:extLst>
              <a:ext uri="{FF2B5EF4-FFF2-40B4-BE49-F238E27FC236}">
                <a16:creationId xmlns:a16="http://schemas.microsoft.com/office/drawing/2014/main" id="{BEA629C4-1C53-4ECB-9431-73EA2587ED3B}"/>
              </a:ext>
            </a:extLst>
          </p:cNvPr>
          <p:cNvSpPr>
            <a:spLocks/>
          </p:cNvSpPr>
          <p:nvPr userDrawn="1"/>
        </p:nvSpPr>
        <p:spPr bwMode="auto">
          <a:xfrm>
            <a:off x="889258" y="0"/>
            <a:ext cx="1841997" cy="529084"/>
          </a:xfrm>
          <a:custGeom>
            <a:avLst/>
            <a:gdLst>
              <a:gd name="T0" fmla="*/ 0 w 564"/>
              <a:gd name="T1" fmla="*/ 0 h 216"/>
              <a:gd name="T2" fmla="*/ 283 w 564"/>
              <a:gd name="T3" fmla="*/ 216 h 216"/>
              <a:gd name="T4" fmla="*/ 564 w 564"/>
              <a:gd name="T5" fmla="*/ 0 h 216"/>
              <a:gd name="T6" fmla="*/ 0 w 564"/>
              <a:gd name="T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216">
                <a:moveTo>
                  <a:pt x="0" y="0"/>
                </a:moveTo>
                <a:lnTo>
                  <a:pt x="283" y="216"/>
                </a:lnTo>
                <a:lnTo>
                  <a:pt x="56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2D47E29-7B19-44AE-886D-71CB6059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223" y="781982"/>
            <a:ext cx="9753600" cy="54864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11">
            <a:extLst>
              <a:ext uri="{FF2B5EF4-FFF2-40B4-BE49-F238E27FC236}">
                <a16:creationId xmlns:a16="http://schemas.microsoft.com/office/drawing/2014/main" id="{3D62769B-A075-4269-AD87-35B9D3F557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8016240" cy="228600"/>
          </a:xfrm>
          <a:prstGeom prst="rect">
            <a:avLst/>
          </a:prstGeom>
          <a:solidFill>
            <a:srgbClr val="3D96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id="{099B97A3-E44E-4A5E-B993-32D88439D986}"/>
              </a:ext>
            </a:extLst>
          </p:cNvPr>
          <p:cNvSpPr>
            <a:spLocks/>
          </p:cNvSpPr>
          <p:nvPr/>
        </p:nvSpPr>
        <p:spPr bwMode="auto">
          <a:xfrm>
            <a:off x="7380817" y="5078414"/>
            <a:ext cx="4815416" cy="1779587"/>
          </a:xfrm>
          <a:custGeom>
            <a:avLst/>
            <a:gdLst>
              <a:gd name="T0" fmla="*/ 0 w 2275"/>
              <a:gd name="T1" fmla="*/ 1121 h 1121"/>
              <a:gd name="T2" fmla="*/ 2275 w 2275"/>
              <a:gd name="T3" fmla="*/ 1121 h 1121"/>
              <a:gd name="T4" fmla="*/ 2275 w 2275"/>
              <a:gd name="T5" fmla="*/ 543 h 1121"/>
              <a:gd name="T6" fmla="*/ 1540 w 2275"/>
              <a:gd name="T7" fmla="*/ 0 h 1121"/>
              <a:gd name="T8" fmla="*/ 0 w 2275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5" h="1121">
                <a:moveTo>
                  <a:pt x="0" y="1121"/>
                </a:moveTo>
                <a:lnTo>
                  <a:pt x="2275" y="1121"/>
                </a:lnTo>
                <a:lnTo>
                  <a:pt x="2275" y="543"/>
                </a:lnTo>
                <a:lnTo>
                  <a:pt x="1540" y="0"/>
                </a:lnTo>
                <a:lnTo>
                  <a:pt x="0" y="1121"/>
                </a:lnTo>
                <a:close/>
              </a:path>
            </a:pathLst>
          </a:custGeom>
          <a:solidFill>
            <a:srgbClr val="3C45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EFDCD15-8D16-454C-B365-FE92C30FD2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3851" y="1562100"/>
            <a:ext cx="9753600" cy="41481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433DA9E0-5179-156F-7C34-39360FBA33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3" y="4675905"/>
            <a:ext cx="4459707" cy="25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2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32261"/>
            <a:ext cx="103632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24096"/>
            <a:ext cx="10363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8371" y="6459815"/>
            <a:ext cx="137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BAAB7-1CF3-4C7C-AAD1-2CC8F6E40D2D}" type="datetime1">
              <a:rPr lang="en-US" smtClean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459817"/>
            <a:ext cx="4233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01867" y="6459817"/>
            <a:ext cx="575733" cy="365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BBD9DBB6-08A9-4F4E-BE5B-A17E5E4079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0" r:id="rId8"/>
    <p:sldLayoutId id="2147483721" r:id="rId9"/>
    <p:sldLayoutId id="2147483722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23" r:id="rId18"/>
    <p:sldLayoutId id="2147483664" r:id="rId19"/>
    <p:sldLayoutId id="2147483702" r:id="rId20"/>
    <p:sldLayoutId id="2147483703" r:id="rId21"/>
    <p:sldLayoutId id="2147483688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689" r:id="rId28"/>
    <p:sldLayoutId id="2147483697" r:id="rId29"/>
    <p:sldLayoutId id="2147483711" r:id="rId30"/>
    <p:sldLayoutId id="2147483698" r:id="rId31"/>
    <p:sldLayoutId id="2147483680" r:id="rId32"/>
    <p:sldLayoutId id="2147483699" r:id="rId33"/>
    <p:sldLayoutId id="2147483692" r:id="rId3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customXml" Target="../ink/ink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01714-B8D6-4E52-808C-BF3C3813F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909" y="1605800"/>
            <a:ext cx="6987477" cy="1747839"/>
          </a:xfrm>
        </p:spPr>
        <p:txBody>
          <a:bodyPr/>
          <a:lstStyle/>
          <a:p>
            <a:pPr algn="ctr"/>
            <a:r>
              <a:rPr lang="en-US" b="1" dirty="0"/>
              <a:t>Escrow Holdbacks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77CDE-D9E6-18EC-D802-7DB7F9C0FC04}"/>
              </a:ext>
            </a:extLst>
          </p:cNvPr>
          <p:cNvSpPr txBox="1"/>
          <p:nvPr/>
        </p:nvSpPr>
        <p:spPr>
          <a:xfrm>
            <a:off x="11106912" y="61325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5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44AAF81-1E5B-35CF-7E1D-3B3406908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296" y="2463501"/>
            <a:ext cx="4037703" cy="2625296"/>
          </a:xfrm>
        </p:spPr>
        <p:txBody>
          <a:bodyPr/>
          <a:lstStyle/>
          <a:p>
            <a:pPr algn="ctr"/>
            <a:r>
              <a:rPr lang="en-US" dirty="0"/>
              <a:t>Escrow Holdbacks have one centralized screen.</a:t>
            </a:r>
          </a:p>
          <a:p>
            <a:pPr algn="ctr"/>
            <a:r>
              <a:rPr lang="en-US" dirty="0"/>
              <a:t>Under </a:t>
            </a:r>
            <a:r>
              <a:rPr lang="en-US" b="1" dirty="0"/>
              <a:t>Forms</a:t>
            </a:r>
            <a:r>
              <a:rPr lang="en-US" dirty="0"/>
              <a:t>, M/I Escrow Holdback.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6CB017-7C04-5EEF-32AB-9FC353437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51" y="96819"/>
            <a:ext cx="11715070" cy="812723"/>
          </a:xfrm>
        </p:spPr>
        <p:txBody>
          <a:bodyPr/>
          <a:lstStyle/>
          <a:p>
            <a:pPr algn="ctr"/>
            <a:r>
              <a:rPr lang="en-US" b="1" dirty="0"/>
              <a:t>Escrow Holdbacks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9AE88-90A6-A42D-7BE7-1092F24F2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1" y="909543"/>
            <a:ext cx="7711848" cy="55122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622BD9-B330-D5A8-0D03-18F2B504BD6E}"/>
                  </a:ext>
                </a:extLst>
              </p14:cNvPr>
              <p14:cNvContentPartPr/>
              <p14:nvPr/>
            </p14:nvContentPartPr>
            <p14:xfrm>
              <a:off x="193151" y="3721066"/>
              <a:ext cx="302760" cy="1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622BD9-B330-D5A8-0D03-18F2B504BD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151" y="3685426"/>
                <a:ext cx="338400" cy="83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06C3B8-A23F-984A-BC51-E9A77F21114F}"/>
              </a:ext>
            </a:extLst>
          </p:cNvPr>
          <p:cNvSpPr/>
          <p:nvPr/>
        </p:nvSpPr>
        <p:spPr>
          <a:xfrm>
            <a:off x="8240110" y="2280745"/>
            <a:ext cx="3770109" cy="17552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Escrow Holdbacks have one centralized screen.</a:t>
            </a:r>
          </a:p>
          <a:p>
            <a:pPr algn="ctr"/>
            <a:r>
              <a:rPr lang="en-US"/>
              <a:t>Under </a:t>
            </a:r>
            <a:r>
              <a:rPr lang="en-US" b="1"/>
              <a:t>Forms</a:t>
            </a:r>
            <a:r>
              <a:rPr lang="en-US"/>
              <a:t>, M/I Escrow Holdback.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0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F6B1585-939F-02B4-DAC5-0BE866299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8841" y="2098573"/>
            <a:ext cx="3463963" cy="18383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start your escrow holdback, you will need to enter your amount in the Closing Disclosure page 3 section, in forms.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A563A-8728-43FC-7000-139131933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450" y="118334"/>
            <a:ext cx="11268354" cy="743513"/>
          </a:xfrm>
        </p:spPr>
        <p:txBody>
          <a:bodyPr/>
          <a:lstStyle/>
          <a:p>
            <a:pPr algn="ctr"/>
            <a:r>
              <a:rPr lang="en-US" b="1" dirty="0"/>
              <a:t>Escrow Holdbacks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F30BF-C890-8695-DA61-F597BCBC7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50" y="1148717"/>
            <a:ext cx="2419350" cy="361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81312-7D89-DB3E-5641-528651F62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904" y="1969265"/>
            <a:ext cx="4438650" cy="18383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D1F03C6-EC3D-F7C1-C9AF-E3F4F7001D62}"/>
              </a:ext>
            </a:extLst>
          </p:cNvPr>
          <p:cNvSpPr/>
          <p:nvPr/>
        </p:nvSpPr>
        <p:spPr>
          <a:xfrm>
            <a:off x="3091983" y="3270324"/>
            <a:ext cx="4610492" cy="496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693DDF-FABB-EB21-8906-18685F683C5A}"/>
              </a:ext>
            </a:extLst>
          </p:cNvPr>
          <p:cNvSpPr/>
          <p:nvPr/>
        </p:nvSpPr>
        <p:spPr>
          <a:xfrm>
            <a:off x="292809" y="4378362"/>
            <a:ext cx="2419350" cy="50023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591728-6013-F276-65D5-CD45D0F069E7}"/>
              </a:ext>
            </a:extLst>
          </p:cNvPr>
          <p:cNvCxnSpPr>
            <a:cxnSpLocks/>
          </p:cNvCxnSpPr>
          <p:nvPr/>
        </p:nvCxnSpPr>
        <p:spPr>
          <a:xfrm flipV="1">
            <a:off x="2000922" y="3518786"/>
            <a:ext cx="1176982" cy="1109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496957-C5A6-F981-9345-85E21FE02547}"/>
              </a:ext>
            </a:extLst>
          </p:cNvPr>
          <p:cNvSpPr/>
          <p:nvPr/>
        </p:nvSpPr>
        <p:spPr>
          <a:xfrm>
            <a:off x="8092966" y="1860331"/>
            <a:ext cx="3589838" cy="22702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To start your escrow holdback, you will need to enter your amount in the Closing Disclosure page 3 section, in forms.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7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BC4157-22E4-A497-F953-01BAF451C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482" y="1495314"/>
            <a:ext cx="3890298" cy="35289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Once the escrow amount is entered, you will need to go into the </a:t>
            </a:r>
            <a:r>
              <a:rPr lang="en-US" b="1" dirty="0"/>
              <a:t>M/I Escrow Holdback </a:t>
            </a:r>
            <a:r>
              <a:rPr lang="en-US" dirty="0"/>
              <a:t>screen under </a:t>
            </a:r>
            <a:r>
              <a:rPr lang="en-US" b="1" dirty="0"/>
              <a:t>Forms.</a:t>
            </a:r>
          </a:p>
          <a:p>
            <a:pPr marL="457200" indent="-457200">
              <a:buAutoNum type="arabicPeriod"/>
            </a:pPr>
            <a:r>
              <a:rPr lang="en-US" dirty="0"/>
              <a:t>The Escrow Holdback button  is marked, and amount comes from CD page 3, L 06.</a:t>
            </a:r>
          </a:p>
          <a:p>
            <a:pPr marL="457200" indent="-457200">
              <a:buAutoNum type="arabicPeriod"/>
            </a:pPr>
            <a:r>
              <a:rPr lang="en-US" dirty="0"/>
              <a:t>Enter an estimated completion date.</a:t>
            </a:r>
          </a:p>
          <a:p>
            <a:pPr marL="457200" indent="-457200">
              <a:buAutoNum type="arabicPeriod"/>
            </a:pPr>
            <a:r>
              <a:rPr lang="en-US" dirty="0"/>
              <a:t>Use the dropdown to complete the reason.</a:t>
            </a:r>
          </a:p>
          <a:p>
            <a:pPr marL="457200" indent="-457200">
              <a:buAutoNum type="arabicPeriod"/>
            </a:pPr>
            <a:r>
              <a:rPr lang="en-US" dirty="0"/>
              <a:t>List out each escrow item in the repair description.</a:t>
            </a:r>
          </a:p>
          <a:p>
            <a:pPr marL="457200" indent="-457200">
              <a:buAutoNum type="arabicPeriod"/>
            </a:pPr>
            <a:r>
              <a:rPr lang="en-US" dirty="0"/>
              <a:t>Press the Save button.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2E945F-872F-3708-0F40-807580B90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20" y="150607"/>
            <a:ext cx="11801042" cy="862787"/>
          </a:xfrm>
        </p:spPr>
        <p:txBody>
          <a:bodyPr/>
          <a:lstStyle/>
          <a:p>
            <a:pPr algn="ctr"/>
            <a:r>
              <a:rPr lang="en-US" b="1" dirty="0"/>
              <a:t>Escrow Holdbacks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4F630-2A7A-6D09-4FB7-3F1CE2E6F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059" y="1013395"/>
            <a:ext cx="2707328" cy="682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628F9E-6C05-A18A-95B0-77AB5DB68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0" y="1828024"/>
            <a:ext cx="7898069" cy="413210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2093F6-9A3A-889D-BBCB-75F2E6274CBF}"/>
              </a:ext>
            </a:extLst>
          </p:cNvPr>
          <p:cNvCxnSpPr>
            <a:cxnSpLocks/>
          </p:cNvCxnSpPr>
          <p:nvPr/>
        </p:nvCxnSpPr>
        <p:spPr>
          <a:xfrm flipH="1">
            <a:off x="2412694" y="1495314"/>
            <a:ext cx="1090670" cy="138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F4E11D1-7C67-1844-591E-C2EA34DCD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931" y="4822517"/>
            <a:ext cx="266700" cy="3714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522880-6651-6332-7795-40BDC908EB40}"/>
              </a:ext>
            </a:extLst>
          </p:cNvPr>
          <p:cNvSpPr/>
          <p:nvPr/>
        </p:nvSpPr>
        <p:spPr>
          <a:xfrm>
            <a:off x="8059964" y="1293579"/>
            <a:ext cx="3890298" cy="35289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Once the escrow amount is entered, you will need to go into the </a:t>
            </a:r>
            <a:r>
              <a:rPr lang="en-US" sz="1400" b="1" dirty="0"/>
              <a:t>M/I Escrow Holdback </a:t>
            </a:r>
            <a:r>
              <a:rPr lang="en-US" sz="1400" dirty="0"/>
              <a:t>screen under </a:t>
            </a:r>
            <a:r>
              <a:rPr lang="en-US" sz="1400" b="1" dirty="0"/>
              <a:t>Forms.</a:t>
            </a:r>
          </a:p>
          <a:p>
            <a:pPr marL="457200" indent="-457200">
              <a:buAutoNum type="arabicPeriod"/>
            </a:pPr>
            <a:r>
              <a:rPr lang="en-US" sz="1400" dirty="0"/>
              <a:t>The Escrow Holdback button  is marked, and amount comes from CD page 3, L 06.</a:t>
            </a:r>
          </a:p>
          <a:p>
            <a:pPr marL="457200" indent="-457200">
              <a:buAutoNum type="arabicPeriod"/>
            </a:pPr>
            <a:r>
              <a:rPr lang="en-US" sz="1400" dirty="0"/>
              <a:t>Enter an estimated completion date.</a:t>
            </a:r>
          </a:p>
          <a:p>
            <a:pPr marL="457200" indent="-457200">
              <a:buAutoNum type="arabicPeriod"/>
            </a:pPr>
            <a:r>
              <a:rPr lang="en-US" sz="1400" dirty="0"/>
              <a:t>Use the dropdown to complete the reason.</a:t>
            </a:r>
          </a:p>
          <a:p>
            <a:pPr marL="457200" indent="-457200">
              <a:buAutoNum type="arabicPeriod"/>
            </a:pPr>
            <a:r>
              <a:rPr lang="en-US" sz="1400" dirty="0"/>
              <a:t>List out each escrow item in the repair description.</a:t>
            </a:r>
          </a:p>
          <a:p>
            <a:pPr marL="457200" indent="-457200">
              <a:buAutoNum type="arabicPeriod"/>
            </a:pPr>
            <a:r>
              <a:rPr lang="en-US" sz="1400" dirty="0"/>
              <a:t>Press the Save button. </a:t>
            </a:r>
          </a:p>
        </p:txBody>
      </p:sp>
    </p:spTree>
    <p:extLst>
      <p:ext uri="{BB962C8B-B14F-4D97-AF65-F5344CB8AC3E}">
        <p14:creationId xmlns:p14="http://schemas.microsoft.com/office/powerpoint/2010/main" val="330229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4E192D7-5308-08EB-98FA-CCA118E6F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139" y="1872867"/>
            <a:ext cx="3238959" cy="3215930"/>
          </a:xfrm>
        </p:spPr>
        <p:txBody>
          <a:bodyPr/>
          <a:lstStyle/>
          <a:p>
            <a:r>
              <a:rPr lang="en-US" dirty="0"/>
              <a:t>Once the builder indicates that the escrow work is completed you will go back into the </a:t>
            </a:r>
            <a:r>
              <a:rPr lang="en-US" b="1" dirty="0"/>
              <a:t>M/I Escrow Holdback </a:t>
            </a:r>
            <a:r>
              <a:rPr lang="en-US" dirty="0"/>
              <a:t>screen and update the builder complete date and order the final inspection.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449BC5-806C-2D27-4CA2-24C9D4F1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02" y="440675"/>
            <a:ext cx="11450196" cy="676229"/>
          </a:xfrm>
        </p:spPr>
        <p:txBody>
          <a:bodyPr/>
          <a:lstStyle/>
          <a:p>
            <a:pPr algn="ctr"/>
            <a:r>
              <a:rPr lang="en-US" b="1" dirty="0"/>
              <a:t>Escrow Holdbacks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0C190-D462-1E2A-2233-9DCB265CF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2" y="1169780"/>
            <a:ext cx="7981386" cy="4179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874786E-EE00-1C7B-7722-55BBCEF1C5EA}"/>
                  </a:ext>
                </a:extLst>
              </p14:cNvPr>
              <p14:cNvContentPartPr/>
              <p14:nvPr/>
            </p14:nvContentPartPr>
            <p14:xfrm>
              <a:off x="591311" y="4549426"/>
              <a:ext cx="1124640" cy="44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874786E-EE00-1C7B-7722-55BBCEF1C5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311" y="4513426"/>
                <a:ext cx="11602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52FE0B1-8600-804F-9557-90DAEA0052D1}"/>
                  </a:ext>
                </a:extLst>
              </p14:cNvPr>
              <p14:cNvContentPartPr/>
              <p14:nvPr/>
            </p14:nvContentPartPr>
            <p14:xfrm>
              <a:off x="558911" y="5044786"/>
              <a:ext cx="1009080" cy="22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52FE0B1-8600-804F-9557-90DAEA0052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271" y="5008786"/>
                <a:ext cx="1044720" cy="943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6BF53D-FB53-07E6-0B57-E9D123BC3959}"/>
              </a:ext>
            </a:extLst>
          </p:cNvPr>
          <p:cNvSpPr/>
          <p:nvPr/>
        </p:nvSpPr>
        <p:spPr>
          <a:xfrm>
            <a:off x="8484506" y="1872867"/>
            <a:ext cx="3336592" cy="28988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Once the builder indicates that the escrow work is completed you will go back into the </a:t>
            </a:r>
            <a:r>
              <a:rPr lang="en-US" b="1"/>
              <a:t>M/I Escrow Holdback </a:t>
            </a:r>
            <a:r>
              <a:rPr lang="en-US"/>
              <a:t>screen and update the builder complete date and order the final inspection.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4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DFD8F5F-8D5D-0B45-AAEF-A63CDF02D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1722" y="1430768"/>
            <a:ext cx="3657600" cy="35918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the final inspection is received, go back into your </a:t>
            </a:r>
            <a:r>
              <a:rPr lang="en-US" b="1" dirty="0"/>
              <a:t>M/I Escrow Holdback </a:t>
            </a:r>
            <a:r>
              <a:rPr lang="en-US" dirty="0"/>
              <a:t>screen.</a:t>
            </a:r>
          </a:p>
          <a:p>
            <a:pPr marL="457200" indent="-457200">
              <a:buAutoNum type="arabicPeriod"/>
            </a:pPr>
            <a:r>
              <a:rPr lang="en-US" dirty="0"/>
              <a:t>Enter the Final Inspection Received date.</a:t>
            </a:r>
          </a:p>
          <a:p>
            <a:pPr marL="457200" indent="-457200">
              <a:buAutoNum type="arabicPeriod"/>
            </a:pPr>
            <a:r>
              <a:rPr lang="en-US" dirty="0"/>
              <a:t>Checkmark Repairs Complete.</a:t>
            </a:r>
          </a:p>
          <a:p>
            <a:pPr marL="457200" indent="-457200">
              <a:buAutoNum type="arabicPeriod"/>
            </a:pPr>
            <a:r>
              <a:rPr lang="en-US" dirty="0"/>
              <a:t>Request funds to title to be released to the builder.</a:t>
            </a:r>
          </a:p>
          <a:p>
            <a:pPr marL="457200" indent="-457200">
              <a:buAutoNum type="arabicPeriod"/>
            </a:pPr>
            <a:r>
              <a:rPr lang="en-US" dirty="0"/>
              <a:t>Add any comments relevant to the escrow holdback.</a:t>
            </a:r>
          </a:p>
          <a:p>
            <a:pPr marL="457200" indent="-457200">
              <a:buAutoNum type="arabicPeriod"/>
            </a:pPr>
            <a:r>
              <a:rPr lang="en-US" dirty="0"/>
              <a:t>Email Post Closing once funds are released and escrow holdback is complete.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3DB9FD-DE37-1356-F216-853B15828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78" y="290456"/>
            <a:ext cx="11838605" cy="876191"/>
          </a:xfrm>
        </p:spPr>
        <p:txBody>
          <a:bodyPr/>
          <a:lstStyle/>
          <a:p>
            <a:pPr algn="ctr"/>
            <a:r>
              <a:rPr lang="en-US" dirty="0"/>
              <a:t>Escrow Holdback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1AD2D-AD2E-CE43-4145-6C0BDC0DD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8" y="1430768"/>
            <a:ext cx="7920298" cy="359186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6C2BF6-BBA8-1C15-3AD5-8596DFC827C3}"/>
              </a:ext>
            </a:extLst>
          </p:cNvPr>
          <p:cNvSpPr/>
          <p:nvPr/>
        </p:nvSpPr>
        <p:spPr>
          <a:xfrm>
            <a:off x="8313683" y="1250730"/>
            <a:ext cx="3657600" cy="39203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When the final inspection is received, go back into your </a:t>
            </a:r>
            <a:r>
              <a:rPr lang="en-US" sz="1400" b="1" dirty="0"/>
              <a:t>M/I Escrow Holdback </a:t>
            </a:r>
            <a:r>
              <a:rPr lang="en-US" sz="1400" dirty="0"/>
              <a:t>screen.</a:t>
            </a:r>
          </a:p>
          <a:p>
            <a:pPr marL="457200" indent="-457200">
              <a:buAutoNum type="arabicPeriod"/>
            </a:pPr>
            <a:r>
              <a:rPr lang="en-US" sz="1400" dirty="0"/>
              <a:t>Enter the Final Inspection Received date.</a:t>
            </a:r>
          </a:p>
          <a:p>
            <a:pPr marL="457200" indent="-457200">
              <a:buAutoNum type="arabicPeriod"/>
            </a:pPr>
            <a:r>
              <a:rPr lang="en-US" sz="1400" dirty="0"/>
              <a:t>Checkmark Repairs Complete.</a:t>
            </a:r>
          </a:p>
          <a:p>
            <a:pPr marL="457200" indent="-457200">
              <a:buAutoNum type="arabicPeriod"/>
            </a:pPr>
            <a:r>
              <a:rPr lang="en-US" sz="1400" dirty="0"/>
              <a:t>Request funds to title to be released to the builder.</a:t>
            </a:r>
          </a:p>
          <a:p>
            <a:pPr marL="457200" indent="-457200">
              <a:buAutoNum type="arabicPeriod"/>
            </a:pPr>
            <a:r>
              <a:rPr lang="en-US" sz="1400" dirty="0"/>
              <a:t>Add any comments relevant to the escrow holdback.</a:t>
            </a:r>
          </a:p>
          <a:p>
            <a:pPr marL="457200" indent="-457200">
              <a:buAutoNum type="arabicPeriod"/>
            </a:pPr>
            <a:r>
              <a:rPr lang="en-US" sz="1400" dirty="0"/>
              <a:t>Email Post Closing once funds are released and escrow holdback is complete.</a:t>
            </a:r>
          </a:p>
        </p:txBody>
      </p:sp>
    </p:spTree>
    <p:extLst>
      <p:ext uri="{BB962C8B-B14F-4D97-AF65-F5344CB8AC3E}">
        <p14:creationId xmlns:p14="http://schemas.microsoft.com/office/powerpoint/2010/main" val="164551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3A5D9F-8431-44D9-0530-8A2A18916DEB}"/>
              </a:ext>
            </a:extLst>
          </p:cNvPr>
          <p:cNvSpPr txBox="1"/>
          <p:nvPr/>
        </p:nvSpPr>
        <p:spPr>
          <a:xfrm>
            <a:off x="3524738" y="3732433"/>
            <a:ext cx="2000739" cy="378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97190-2C60-6C14-4918-4FC3D067AD33}"/>
              </a:ext>
            </a:extLst>
          </p:cNvPr>
          <p:cNvSpPr txBox="1"/>
          <p:nvPr/>
        </p:nvSpPr>
        <p:spPr>
          <a:xfrm>
            <a:off x="3618523" y="4038623"/>
            <a:ext cx="18335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B2C66-B60C-ABC1-FB7D-A746866B3678}"/>
              </a:ext>
            </a:extLst>
          </p:cNvPr>
          <p:cNvSpPr txBox="1"/>
          <p:nvPr/>
        </p:nvSpPr>
        <p:spPr>
          <a:xfrm>
            <a:off x="2731770" y="2975633"/>
            <a:ext cx="3288030" cy="106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0D876-BB68-4022-8259-19250DA2EE56}"/>
              </a:ext>
            </a:extLst>
          </p:cNvPr>
          <p:cNvSpPr txBox="1"/>
          <p:nvPr/>
        </p:nvSpPr>
        <p:spPr>
          <a:xfrm>
            <a:off x="3618523" y="4038623"/>
            <a:ext cx="18335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1A27E1-FCCA-020E-DD71-07119A725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04" y="3220145"/>
            <a:ext cx="2473965" cy="663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A1D7E8-F5C0-5C10-5FE3-E51BE3A6C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3169998"/>
            <a:ext cx="2193876" cy="789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4475BE-1699-41AF-DFF2-5DB3460FA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11" y="3220145"/>
            <a:ext cx="2612804" cy="6891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456749-1F34-67DC-81FE-52CFDE0FB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3213114"/>
            <a:ext cx="2434785" cy="6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4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 Homes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559"/>
      </a:accent1>
      <a:accent2>
        <a:srgbClr val="A7BBC9"/>
      </a:accent2>
      <a:accent3>
        <a:srgbClr val="F1B300"/>
      </a:accent3>
      <a:accent4>
        <a:srgbClr val="3B97B6"/>
      </a:accent4>
      <a:accent5>
        <a:srgbClr val="F4F2F3"/>
      </a:accent5>
      <a:accent6>
        <a:srgbClr val="9DA6B9"/>
      </a:accent6>
      <a:hlink>
        <a:srgbClr val="4D576C"/>
      </a:hlink>
      <a:folHlink>
        <a:srgbClr val="BFBFBF"/>
      </a:folHlink>
    </a:clrScheme>
    <a:fontScheme name="Development Connect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POTX" id="{A4819939-44D2-4AE5-AE0F-759C48836149}" vid="{B8232252-6F41-4F85-8AE2-A3EC4A3F97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90829d-9724-468a-9cb2-726eaa841524">
      <Terms xmlns="http://schemas.microsoft.com/office/infopath/2007/PartnerControls"/>
    </lcf76f155ced4ddcb4097134ff3c332f>
    <TaxCatchAll xmlns="9686050b-41b6-499e-afe2-d686fe06cf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F93D204EC33459944E982FF21D31C" ma:contentTypeVersion="16" ma:contentTypeDescription="Create a new document." ma:contentTypeScope="" ma:versionID="861d9475516acf20751f7c5a5b45b5b6">
  <xsd:schema xmlns:xsd="http://www.w3.org/2001/XMLSchema" xmlns:xs="http://www.w3.org/2001/XMLSchema" xmlns:p="http://schemas.microsoft.com/office/2006/metadata/properties" xmlns:ns2="ea90829d-9724-468a-9cb2-726eaa841524" xmlns:ns3="9686050b-41b6-499e-afe2-d686fe06cf38" targetNamespace="http://schemas.microsoft.com/office/2006/metadata/properties" ma:root="true" ma:fieldsID="3a18573335bfee917df85040074a596a" ns2:_="" ns3:_="">
    <xsd:import namespace="ea90829d-9724-468a-9cb2-726eaa841524"/>
    <xsd:import namespace="9686050b-41b6-499e-afe2-d686fe06c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0829d-9724-468a-9cb2-726eaa841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22ad197-2668-4245-8065-97f19f66ea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6050b-41b6-499e-afe2-d686fe06c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721322-0911-4623-8ab3-5fd2b6b938ea}" ma:internalName="TaxCatchAll" ma:showField="CatchAllData" ma:web="9686050b-41b6-499e-afe2-d686fe06c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9E76E4-FAE9-4F3C-AA70-10016B61F783}">
  <ds:schemaRefs>
    <ds:schemaRef ds:uri="edb20741-b080-4d37-9819-f94f122e6ea3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82422549-f242-44fc-a30c-73cb58618ffb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ea90829d-9724-468a-9cb2-726eaa841524"/>
    <ds:schemaRef ds:uri="9686050b-41b6-499e-afe2-d686fe06cf38"/>
  </ds:schemaRefs>
</ds:datastoreItem>
</file>

<file path=customXml/itemProps2.xml><?xml version="1.0" encoding="utf-8"?>
<ds:datastoreItem xmlns:ds="http://schemas.openxmlformats.org/officeDocument/2006/customXml" ds:itemID="{2EC36596-FB4C-4FDE-B88B-389A3ABA04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1EC7D-7EDE-46C9-83BC-BA32730DE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90829d-9724-468a-9cb2-726eaa841524"/>
    <ds:schemaRef ds:uri="9686050b-41b6-499e-afe2-d686fe06c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424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Raleway</vt:lpstr>
      <vt:lpstr>Raleway Light</vt:lpstr>
      <vt:lpstr>Office Theme</vt:lpstr>
      <vt:lpstr>Escrow Holdbacks</vt:lpstr>
      <vt:lpstr>Escrow Holdbacks</vt:lpstr>
      <vt:lpstr>Escrow Holdbacks</vt:lpstr>
      <vt:lpstr>Escrow Holdbacks</vt:lpstr>
      <vt:lpstr>Escrow Holdbacks</vt:lpstr>
      <vt:lpstr>Escrow Holdback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Gates Corbett</dc:creator>
  <cp:lastModifiedBy>Kristen Brown-Stout</cp:lastModifiedBy>
  <cp:revision>172</cp:revision>
  <cp:lastPrinted>2018-08-31T02:12:03Z</cp:lastPrinted>
  <dcterms:created xsi:type="dcterms:W3CDTF">2018-08-05T22:47:30Z</dcterms:created>
  <dcterms:modified xsi:type="dcterms:W3CDTF">2025-06-02T14:13:13Z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0x010100BB5F93D204EC33459944E982FF21D31C</vt:lpwstr>
  </property>
  <property fmtid="{D5CDD505-2E9C-101B-9397-08002B2CF9AE}" pid="3" name="MediaServiceImageTags">
    <vt:lpwstr/>
  </property>
</Properties>
</file>