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notesMasterIdLst>
    <p:notesMasterId r:id="rId16"/>
  </p:notesMasterIdLst>
  <p:handoutMasterIdLst>
    <p:handoutMasterId r:id="rId17"/>
  </p:handoutMasterIdLst>
  <p:sldIdLst>
    <p:sldId id="272" r:id="rId5"/>
    <p:sldId id="2147327894" r:id="rId6"/>
    <p:sldId id="2147327895" r:id="rId7"/>
    <p:sldId id="2147327896" r:id="rId8"/>
    <p:sldId id="2147327944" r:id="rId9"/>
    <p:sldId id="2147327945" r:id="rId10"/>
    <p:sldId id="2147327946" r:id="rId11"/>
    <p:sldId id="2147327893" r:id="rId12"/>
    <p:sldId id="2147327947" r:id="rId13"/>
    <p:sldId id="2147327948" r:id="rId14"/>
    <p:sldId id="283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3EA"/>
    <a:srgbClr val="A7B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6327"/>
  </p:normalViewPr>
  <p:slideViewPr>
    <p:cSldViewPr snapToGrid="0" showGuides="1">
      <p:cViewPr varScale="1">
        <p:scale>
          <a:sx n="106" d="100"/>
          <a:sy n="106" d="100"/>
        </p:scale>
        <p:origin x="714" y="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2698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26F54DF-652F-4DE1-98B6-EF0F628234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95B376-9F52-46C2-8083-9853927111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6D14E2-0FAF-45E0-9D96-4912A25D0485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73561E-24BF-4501-BA9F-C5FB13C80E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-1" y="8829967"/>
            <a:ext cx="3970938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679D8-8259-414A-82E3-2867667045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3C115A-CD66-48DF-A8C1-97D8EC9DA2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394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67255C4-BE05-460D-9765-C87752FFC51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30350" y="641350"/>
            <a:ext cx="3949700" cy="222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95174" y="3155883"/>
            <a:ext cx="6444648" cy="549977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1" y="8829967"/>
            <a:ext cx="3970938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E0DB886-A5A9-4E11-8D01-2055DE8944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2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and_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CF479A3-D91A-4F73-9781-3F8A5A6175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3" y="1299727"/>
            <a:ext cx="12062797" cy="532967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E138B-77A5-438F-9CD2-03497B78C43F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D47E29-7B19-44AE-886D-71CB6059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223" y="781982"/>
            <a:ext cx="9753600" cy="54864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Rectangle 111">
            <a:extLst>
              <a:ext uri="{FF2B5EF4-FFF2-40B4-BE49-F238E27FC236}">
                <a16:creationId xmlns:a16="http://schemas.microsoft.com/office/drawing/2014/main" id="{3D62769B-A075-4269-AD87-35B9D3F557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0" name="Freeform 51">
            <a:extLst>
              <a:ext uri="{FF2B5EF4-FFF2-40B4-BE49-F238E27FC236}">
                <a16:creationId xmlns:a16="http://schemas.microsoft.com/office/drawing/2014/main" id="{099B97A3-E44E-4A5E-B993-32D88439D986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7B5B76-142C-4799-9DA3-0F5F171D40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93851" y="1562100"/>
            <a:ext cx="9753600" cy="414813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B5862C50-27BE-F2EA-F2F1-F68F30C395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792725"/>
            <a:ext cx="4459707" cy="2584602"/>
          </a:xfrm>
          <a:prstGeom prst="rect">
            <a:avLst/>
          </a:prstGeom>
        </p:spPr>
      </p:pic>
      <p:sp>
        <p:nvSpPr>
          <p:cNvPr id="7" name="Freeform 51">
            <a:extLst>
              <a:ext uri="{FF2B5EF4-FFF2-40B4-BE49-F238E27FC236}">
                <a16:creationId xmlns:a16="http://schemas.microsoft.com/office/drawing/2014/main" id="{A963B446-4348-6E48-3077-311DC26136B6}"/>
              </a:ext>
            </a:extLst>
          </p:cNvPr>
          <p:cNvSpPr>
            <a:spLocks/>
          </p:cNvSpPr>
          <p:nvPr userDrawn="1"/>
        </p:nvSpPr>
        <p:spPr bwMode="auto">
          <a:xfrm>
            <a:off x="914400" y="0"/>
            <a:ext cx="1841997" cy="54813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95367"/>
              </a:gs>
              <a:gs pos="38000">
                <a:srgbClr val="295367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430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Pictur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B9185BF3-8990-434C-A451-C4B641BFB4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120" y="1"/>
            <a:ext cx="10160880" cy="6108721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A0CD04E-26B8-43CA-8521-2903E64B47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0658745" cy="6858000"/>
          </a:xfrm>
          <a:custGeom>
            <a:avLst/>
            <a:gdLst>
              <a:gd name="connsiteX0" fmla="*/ 0 w 7994059"/>
              <a:gd name="connsiteY0" fmla="*/ 0 h 6858000"/>
              <a:gd name="connsiteX1" fmla="*/ 1291202 w 7994059"/>
              <a:gd name="connsiteY1" fmla="*/ 0 h 6858000"/>
              <a:gd name="connsiteX2" fmla="*/ 7994059 w 7994059"/>
              <a:gd name="connsiteY2" fmla="*/ 5086350 h 6858000"/>
              <a:gd name="connsiteX3" fmla="*/ 5544573 w 7994059"/>
              <a:gd name="connsiteY3" fmla="*/ 6858000 h 6858000"/>
              <a:gd name="connsiteX4" fmla="*/ 0 w 79940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059" h="6858000">
                <a:moveTo>
                  <a:pt x="0" y="0"/>
                </a:moveTo>
                <a:lnTo>
                  <a:pt x="1291202" y="0"/>
                </a:lnTo>
                <a:cubicBezTo>
                  <a:pt x="2560251" y="844550"/>
                  <a:pt x="5277155" y="2965450"/>
                  <a:pt x="7994059" y="5086350"/>
                </a:cubicBezTo>
                <a:lnTo>
                  <a:pt x="55445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insert picture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reeform 51">
            <a:extLst>
              <a:ext uri="{FF2B5EF4-FFF2-40B4-BE49-F238E27FC236}">
                <a16:creationId xmlns:a16="http://schemas.microsoft.com/office/drawing/2014/main" id="{C4049FC7-4C46-4B75-B44F-D0B0A37971B0}"/>
              </a:ext>
            </a:extLst>
          </p:cNvPr>
          <p:cNvSpPr>
            <a:spLocks/>
          </p:cNvSpPr>
          <p:nvPr userDrawn="1"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95BA6F7-BEFC-4154-8086-0B19980F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891" y="789898"/>
            <a:ext cx="5486400" cy="1247697"/>
          </a:xfrm>
        </p:spPr>
        <p:txBody>
          <a:bodyPr anchor="t"/>
          <a:lstStyle>
            <a:lvl1pPr algn="l">
              <a:defRPr sz="40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4C5BFE49-0958-4B6D-9521-8EA9E8D1A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4892" y="2242183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B63BDAD3-F5E9-CA3A-0B73-50A7A02CEF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8892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8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Picture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51D529A1-A6A4-4591-AAA8-842982653C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120" y="1"/>
            <a:ext cx="10160880" cy="6108721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A0CD04E-26B8-43CA-8521-2903E64B47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0658745" cy="6858000"/>
          </a:xfrm>
          <a:custGeom>
            <a:avLst/>
            <a:gdLst>
              <a:gd name="connsiteX0" fmla="*/ 0 w 7994059"/>
              <a:gd name="connsiteY0" fmla="*/ 0 h 6858000"/>
              <a:gd name="connsiteX1" fmla="*/ 1291202 w 7994059"/>
              <a:gd name="connsiteY1" fmla="*/ 0 h 6858000"/>
              <a:gd name="connsiteX2" fmla="*/ 7994059 w 7994059"/>
              <a:gd name="connsiteY2" fmla="*/ 5086350 h 6858000"/>
              <a:gd name="connsiteX3" fmla="*/ 5544573 w 7994059"/>
              <a:gd name="connsiteY3" fmla="*/ 6858000 h 6858000"/>
              <a:gd name="connsiteX4" fmla="*/ 0 w 79940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059" h="6858000">
                <a:moveTo>
                  <a:pt x="0" y="0"/>
                </a:moveTo>
                <a:lnTo>
                  <a:pt x="1291202" y="0"/>
                </a:lnTo>
                <a:cubicBezTo>
                  <a:pt x="2560251" y="844550"/>
                  <a:pt x="5277155" y="2965450"/>
                  <a:pt x="7994059" y="5086350"/>
                </a:cubicBezTo>
                <a:lnTo>
                  <a:pt x="55445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Click to insert picture</a:t>
            </a:r>
            <a:endParaRPr lang="en-US" dirty="0"/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38371" y="6459815"/>
            <a:ext cx="1372632" cy="365125"/>
          </a:xfrm>
        </p:spPr>
        <p:txBody>
          <a:bodyPr/>
          <a:lstStyle/>
          <a:p>
            <a:fld id="{9C3B0E01-361C-42DF-B0CD-ECF627A307D1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459817"/>
            <a:ext cx="423310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reeform 51">
            <a:extLst>
              <a:ext uri="{FF2B5EF4-FFF2-40B4-BE49-F238E27FC236}">
                <a16:creationId xmlns:a16="http://schemas.microsoft.com/office/drawing/2014/main" id="{C4049FC7-4C46-4B75-B44F-D0B0A37971B0}"/>
              </a:ext>
            </a:extLst>
          </p:cNvPr>
          <p:cNvSpPr>
            <a:spLocks/>
          </p:cNvSpPr>
          <p:nvPr userDrawn="1"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95BA6F7-BEFC-4154-8086-0B19980F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891" y="789898"/>
            <a:ext cx="5486400" cy="1247697"/>
          </a:xfrm>
        </p:spPr>
        <p:txBody>
          <a:bodyPr anchor="t"/>
          <a:lstStyle>
            <a:lvl1pPr algn="l">
              <a:defRPr sz="40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4C5BFE49-0958-4B6D-9521-8EA9E8D1A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4892" y="2242183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F4995A19-04AD-0B87-2BED-689C293FAB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0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Picture_ME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E2CF949E-B841-4295-B6FF-F27FCB7331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120" y="1"/>
            <a:ext cx="10160880" cy="6108721"/>
          </a:xfrm>
          <a:prstGeom prst="rect">
            <a:avLst/>
          </a:prstGeom>
        </p:spPr>
      </p:pic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A0CD04E-26B8-43CA-8521-2903E64B47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0658745" cy="6858000"/>
          </a:xfrm>
          <a:custGeom>
            <a:avLst/>
            <a:gdLst>
              <a:gd name="connsiteX0" fmla="*/ 0 w 7994059"/>
              <a:gd name="connsiteY0" fmla="*/ 0 h 6858000"/>
              <a:gd name="connsiteX1" fmla="*/ 1291202 w 7994059"/>
              <a:gd name="connsiteY1" fmla="*/ 0 h 6858000"/>
              <a:gd name="connsiteX2" fmla="*/ 7994059 w 7994059"/>
              <a:gd name="connsiteY2" fmla="*/ 5086350 h 6858000"/>
              <a:gd name="connsiteX3" fmla="*/ 5544573 w 7994059"/>
              <a:gd name="connsiteY3" fmla="*/ 6858000 h 6858000"/>
              <a:gd name="connsiteX4" fmla="*/ 0 w 799405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94059" h="6858000">
                <a:moveTo>
                  <a:pt x="0" y="0"/>
                </a:moveTo>
                <a:lnTo>
                  <a:pt x="1291202" y="0"/>
                </a:lnTo>
                <a:cubicBezTo>
                  <a:pt x="2560251" y="844550"/>
                  <a:pt x="5277155" y="2965450"/>
                  <a:pt x="7994059" y="5086350"/>
                </a:cubicBezTo>
                <a:lnTo>
                  <a:pt x="55445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>
              <a:defRPr sz="2800"/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to insert picture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4722D-1CA7-4C79-80A3-AD9D94F11179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reeform 51">
            <a:extLst>
              <a:ext uri="{FF2B5EF4-FFF2-40B4-BE49-F238E27FC236}">
                <a16:creationId xmlns:a16="http://schemas.microsoft.com/office/drawing/2014/main" id="{C4049FC7-4C46-4B75-B44F-D0B0A37971B0}"/>
              </a:ext>
            </a:extLst>
          </p:cNvPr>
          <p:cNvSpPr>
            <a:spLocks/>
          </p:cNvSpPr>
          <p:nvPr userDrawn="1"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695BA6F7-BEFC-4154-8086-0B19980F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4891" y="789898"/>
            <a:ext cx="5486400" cy="1247697"/>
          </a:xfrm>
        </p:spPr>
        <p:txBody>
          <a:bodyPr anchor="t"/>
          <a:lstStyle>
            <a:lvl1pPr algn="l">
              <a:defRPr sz="400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4C5BFE49-0958-4B6D-9521-8EA9E8D1A9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4892" y="2242183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682A8FD9-8ADA-1C29-5DBC-2B37F76222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520653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9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No_Pictur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53693B-2700-47DB-A4C3-18DBADBB88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2" y="1299727"/>
            <a:ext cx="12062797" cy="5329673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0E3C6467-4E9B-4A0E-9357-3CB392D73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071" y="4245634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B3E9D19-6E27-490D-BD31-5FD948AA9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071" y="1896783"/>
            <a:ext cx="5486400" cy="1719321"/>
          </a:xfrm>
        </p:spPr>
        <p:txBody>
          <a:bodyPr anchor="t"/>
          <a:lstStyle>
            <a:lvl1pPr algn="l">
              <a:defRPr sz="4000" cap="none" baseline="0">
                <a:latin typeface="Raleway Light" panose="020B04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2B8F59-7ADE-4FEA-8F72-7029B87B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21BE6-8340-4320-98D6-D7009563C83C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A98EC-7F04-4765-8D20-CAAB7805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6A395-A2E0-4041-8F09-31CA2C8E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51">
            <a:extLst>
              <a:ext uri="{FF2B5EF4-FFF2-40B4-BE49-F238E27FC236}">
                <a16:creationId xmlns:a16="http://schemas.microsoft.com/office/drawing/2014/main" id="{0F990902-2BCA-4BFC-B947-0F337AECFBF7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-338025" y="1230046"/>
            <a:ext cx="1381498" cy="705445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7" name="Rectangle 111">
            <a:extLst>
              <a:ext uri="{FF2B5EF4-FFF2-40B4-BE49-F238E27FC236}">
                <a16:creationId xmlns:a16="http://schemas.microsoft.com/office/drawing/2014/main" id="{2AB5AE05-DC5D-4FDA-8675-A526AB442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2" name="Freeform 51">
            <a:extLst>
              <a:ext uri="{FF2B5EF4-FFF2-40B4-BE49-F238E27FC236}">
                <a16:creationId xmlns:a16="http://schemas.microsoft.com/office/drawing/2014/main" id="{8B5DD321-1A84-4407-896B-DA131C01A8D4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4242395C-CC18-3596-0D95-C89FBA291F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558842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0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No_Picture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53693B-2700-47DB-A4C3-18DBADBB88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3" y="1299727"/>
            <a:ext cx="12062797" cy="5329673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0E3C6467-4E9B-4A0E-9357-3CB392D73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071" y="4245634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B3E9D19-6E27-490D-BD31-5FD948AA9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071" y="1896783"/>
            <a:ext cx="5486400" cy="1719321"/>
          </a:xfrm>
        </p:spPr>
        <p:txBody>
          <a:bodyPr anchor="t"/>
          <a:lstStyle>
            <a:lvl1pPr algn="l">
              <a:defRPr sz="4000" cap="none" baseline="0">
                <a:latin typeface="Raleway Light" panose="020B04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2B8F59-7ADE-4FEA-8F72-7029B87B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407F7-4C8F-481C-A10E-70251A48FDCB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A98EC-7F04-4765-8D20-CAAB7805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6A395-A2E0-4041-8F09-31CA2C8E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51">
            <a:extLst>
              <a:ext uri="{FF2B5EF4-FFF2-40B4-BE49-F238E27FC236}">
                <a16:creationId xmlns:a16="http://schemas.microsoft.com/office/drawing/2014/main" id="{0F990902-2BCA-4BFC-B947-0F337AECFBF7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-338026" y="1255803"/>
            <a:ext cx="1381498" cy="705445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7" name="Rectangle 111">
            <a:extLst>
              <a:ext uri="{FF2B5EF4-FFF2-40B4-BE49-F238E27FC236}">
                <a16:creationId xmlns:a16="http://schemas.microsoft.com/office/drawing/2014/main" id="{2AB5AE05-DC5D-4FDA-8675-A526AB442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2" name="Freeform 51">
            <a:extLst>
              <a:ext uri="{FF2B5EF4-FFF2-40B4-BE49-F238E27FC236}">
                <a16:creationId xmlns:a16="http://schemas.microsoft.com/office/drawing/2014/main" id="{8B5DD321-1A84-4407-896B-DA131C01A8D4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979A6CD3-29ED-428A-0BAC-11E76F465B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67214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23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No_Picture_ME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53693B-2700-47DB-A4C3-18DBADBB88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3" y="1299727"/>
            <a:ext cx="12062797" cy="5329673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0E3C6467-4E9B-4A0E-9357-3CB392D732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9071" y="4245634"/>
            <a:ext cx="5486400" cy="843163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B3E9D19-6E27-490D-BD31-5FD948AA9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071" y="1896783"/>
            <a:ext cx="5486400" cy="1719321"/>
          </a:xfrm>
        </p:spPr>
        <p:txBody>
          <a:bodyPr anchor="t"/>
          <a:lstStyle>
            <a:lvl1pPr algn="l">
              <a:defRPr sz="4000" cap="none" baseline="0">
                <a:latin typeface="Raleway Light" panose="020B04030301010600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2B8F59-7ADE-4FEA-8F72-7029B87B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B10D0-65DB-47F0-8B5C-F79BB203E0DE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9A98EC-7F04-4765-8D20-CAAB7805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6A395-A2E0-4041-8F09-31CA2C8E5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reeform 51">
            <a:extLst>
              <a:ext uri="{FF2B5EF4-FFF2-40B4-BE49-F238E27FC236}">
                <a16:creationId xmlns:a16="http://schemas.microsoft.com/office/drawing/2014/main" id="{0F990902-2BCA-4BFC-B947-0F337AECFBF7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-338026" y="1255803"/>
            <a:ext cx="1381498" cy="705445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7" name="Rectangle 111">
            <a:extLst>
              <a:ext uri="{FF2B5EF4-FFF2-40B4-BE49-F238E27FC236}">
                <a16:creationId xmlns:a16="http://schemas.microsoft.com/office/drawing/2014/main" id="{2AB5AE05-DC5D-4FDA-8675-A526AB442DC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2" name="Freeform 51">
            <a:extLst>
              <a:ext uri="{FF2B5EF4-FFF2-40B4-BE49-F238E27FC236}">
                <a16:creationId xmlns:a16="http://schemas.microsoft.com/office/drawing/2014/main" id="{8B5DD321-1A84-4407-896B-DA131C01A8D4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9B3A7599-4EC9-DFC2-7262-B50E1EB48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6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and_Conten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CF479A3-D91A-4F73-9781-3F8A5A6175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3" y="1299727"/>
            <a:ext cx="12062797" cy="532967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5E415-CE98-4992-85A1-15FAFA687EB9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Freeform 51">
            <a:extLst>
              <a:ext uri="{FF2B5EF4-FFF2-40B4-BE49-F238E27FC236}">
                <a16:creationId xmlns:a16="http://schemas.microsoft.com/office/drawing/2014/main" id="{BEA629C4-1C53-4ECB-9431-73EA2587ED3B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rgbClr val="F1B3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D47E29-7B19-44AE-886D-71CB6059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223" y="781982"/>
            <a:ext cx="9753600" cy="54864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Rectangle 111">
            <a:extLst>
              <a:ext uri="{FF2B5EF4-FFF2-40B4-BE49-F238E27FC236}">
                <a16:creationId xmlns:a16="http://schemas.microsoft.com/office/drawing/2014/main" id="{3D62769B-A075-4269-AD87-35B9D3F557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0" name="Freeform 51">
            <a:extLst>
              <a:ext uri="{FF2B5EF4-FFF2-40B4-BE49-F238E27FC236}">
                <a16:creationId xmlns:a16="http://schemas.microsoft.com/office/drawing/2014/main" id="{099B97A3-E44E-4A5E-B993-32D88439D986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C79392BB-1533-458B-94E6-6E153674B0B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93851" y="1562100"/>
            <a:ext cx="9753600" cy="414813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022CB59B-9F1F-6FAB-D375-6889B5B9B1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4941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81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and_Content_ME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CF479A3-D91A-4F73-9781-3F8A5A6175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68" b="7567"/>
          <a:stretch/>
        </p:blipFill>
        <p:spPr>
          <a:xfrm>
            <a:off x="129203" y="1299727"/>
            <a:ext cx="12062797" cy="5329673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F251E-9972-4263-A779-5B179B42BF34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Freeform 51">
            <a:extLst>
              <a:ext uri="{FF2B5EF4-FFF2-40B4-BE49-F238E27FC236}">
                <a16:creationId xmlns:a16="http://schemas.microsoft.com/office/drawing/2014/main" id="{BEA629C4-1C53-4ECB-9431-73EA2587ED3B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D47E29-7B19-44AE-886D-71CB6059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223" y="781982"/>
            <a:ext cx="9753600" cy="54864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Rectangle 111">
            <a:extLst>
              <a:ext uri="{FF2B5EF4-FFF2-40B4-BE49-F238E27FC236}">
                <a16:creationId xmlns:a16="http://schemas.microsoft.com/office/drawing/2014/main" id="{3D62769B-A075-4269-AD87-35B9D3F557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20" name="Freeform 51">
            <a:extLst>
              <a:ext uri="{FF2B5EF4-FFF2-40B4-BE49-F238E27FC236}">
                <a16:creationId xmlns:a16="http://schemas.microsoft.com/office/drawing/2014/main" id="{099B97A3-E44E-4A5E-B993-32D88439D986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2EFDCD15-8D16-454C-B365-FE92C30FD2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93851" y="1562100"/>
            <a:ext cx="9753600" cy="4148138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433DA9E0-5179-156F-7C34-39360FBA33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422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and_Content_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539C3-69B5-4B9E-9CC4-7303EFD8A62C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425823A-2C08-4DF1-AF77-976DB50D1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2749" r="25120" b="14569"/>
          <a:stretch/>
        </p:blipFill>
        <p:spPr>
          <a:xfrm>
            <a:off x="-24693" y="7121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CE89D38-0688-4CCF-993D-5276D18D308C}"/>
              </a:ext>
            </a:extLst>
          </p:cNvPr>
          <p:cNvSpPr/>
          <p:nvPr userDrawn="1"/>
        </p:nvSpPr>
        <p:spPr>
          <a:xfrm>
            <a:off x="-24693" y="1"/>
            <a:ext cx="12224712" cy="6865121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4" name="Freeform 51">
            <a:extLst>
              <a:ext uri="{FF2B5EF4-FFF2-40B4-BE49-F238E27FC236}">
                <a16:creationId xmlns:a16="http://schemas.microsoft.com/office/drawing/2014/main" id="{B76C4FF6-0B33-4D3E-A491-0705C5B05E3B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-350018" y="1209163"/>
            <a:ext cx="1381498" cy="730845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95367"/>
              </a:gs>
              <a:gs pos="38000">
                <a:srgbClr val="295367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2EFDCD15-8D16-454C-B365-FE92C30FD2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93851" y="1562100"/>
            <a:ext cx="9753600" cy="41481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2D47E29-7B19-44AE-886D-71CB6059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223" y="781982"/>
            <a:ext cx="9753600" cy="54864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 descr="A logo for a company&#10;&#10;Description automatically generated">
            <a:extLst>
              <a:ext uri="{FF2B5EF4-FFF2-40B4-BE49-F238E27FC236}">
                <a16:creationId xmlns:a16="http://schemas.microsoft.com/office/drawing/2014/main" id="{E167B7FA-CC93-9B39-C84C-90D9AC7E4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297" y="4783717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947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Bullets_Photo_LEF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CA8E22E-8849-4A9F-9F17-94D171577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97552" y="2326196"/>
            <a:ext cx="5175249" cy="252910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 marL="1143000" indent="-228600">
              <a:defRPr sz="2000"/>
            </a:lvl3pPr>
            <a:lvl4pPr>
              <a:defRPr sz="1800"/>
            </a:lvl4pPr>
            <a:lvl5pPr marL="1943100" indent="-171450"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225" y="1097504"/>
            <a:ext cx="5175251" cy="1036097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E0B9D4-090C-4BAA-826B-DEA0D5BCE3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75251" cy="662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6DDE0-83FC-4E0D-8B21-86D217069EF9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1" name="Freeform 51">
            <a:extLst>
              <a:ext uri="{FF2B5EF4-FFF2-40B4-BE49-F238E27FC236}">
                <a16:creationId xmlns:a16="http://schemas.microsoft.com/office/drawing/2014/main" id="{F63A8D1F-7027-4E30-8C3D-5ADB4F46E764}"/>
              </a:ext>
            </a:extLst>
          </p:cNvPr>
          <p:cNvSpPr>
            <a:spLocks/>
          </p:cNvSpPr>
          <p:nvPr userDrawn="1"/>
        </p:nvSpPr>
        <p:spPr bwMode="auto">
          <a:xfrm>
            <a:off x="5175002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12" name="Picture 11" descr="A logo for a company&#10;&#10;Description automatically generated">
            <a:extLst>
              <a:ext uri="{FF2B5EF4-FFF2-40B4-BE49-F238E27FC236}">
                <a16:creationId xmlns:a16="http://schemas.microsoft.com/office/drawing/2014/main" id="{E8E511C5-9FD4-56B0-D273-C6A9A0B404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175" y="4527284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1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I_Title_Bullets_Photo_LEFT_ME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CA8E22E-8849-4A9F-9F17-94D171577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97552" y="2326196"/>
            <a:ext cx="5175249" cy="252910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 marL="1143000" indent="-228600">
              <a:defRPr sz="2000"/>
            </a:lvl3pPr>
            <a:lvl4pPr>
              <a:defRPr sz="1800"/>
            </a:lvl4pPr>
            <a:lvl5pPr marL="1943100" indent="-171450"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225" y="1097504"/>
            <a:ext cx="5175251" cy="1036097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A55D5-A87A-4C6C-9E96-573CF8A8E2AD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1" name="Freeform 51">
            <a:extLst>
              <a:ext uri="{FF2B5EF4-FFF2-40B4-BE49-F238E27FC236}">
                <a16:creationId xmlns:a16="http://schemas.microsoft.com/office/drawing/2014/main" id="{F63A8D1F-7027-4E30-8C3D-5ADB4F46E764}"/>
              </a:ext>
            </a:extLst>
          </p:cNvPr>
          <p:cNvSpPr>
            <a:spLocks/>
          </p:cNvSpPr>
          <p:nvPr userDrawn="1"/>
        </p:nvSpPr>
        <p:spPr bwMode="auto">
          <a:xfrm>
            <a:off x="5175002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E0B9D4-090C-4BAA-826B-DEA0D5BCE3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175251" cy="6629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" name="Picture 11" descr="A logo for a company&#10;&#10;Description automatically generated">
            <a:extLst>
              <a:ext uri="{FF2B5EF4-FFF2-40B4-BE49-F238E27FC236}">
                <a16:creationId xmlns:a16="http://schemas.microsoft.com/office/drawing/2014/main" id="{5455C2A6-B4BF-1089-9880-93DAA7E2CC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938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3_Photos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952" y="1049078"/>
            <a:ext cx="10049168" cy="548640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74364-63D5-410E-8DCC-FBB159EAE6CB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C84BB788-465B-41A2-BDAA-F6912956BC6F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408CD3-AD7E-44FF-9875-81F8B777B5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025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D19E7E59-89A9-4EBE-B844-6D61F1FF3B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77692" y="2229260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53326B58-A751-48C5-ACE3-BD32264FC4A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45360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A1B364-776A-4B6A-BB4E-F7E5284F0D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524376"/>
            <a:ext cx="7848600" cy="1666875"/>
          </a:xfrm>
        </p:spPr>
        <p:txBody>
          <a:bodyPr>
            <a:noAutofit/>
          </a:bodyPr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77E8AE88-A1E7-3A59-F46F-C4C08AEAAD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762090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2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3_Photos_LEF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952" y="1049078"/>
            <a:ext cx="10049168" cy="548640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4BF4-BEB6-4322-B8D8-760B2F03A924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C84BB788-465B-41A2-BDAA-F6912956BC6F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408CD3-AD7E-44FF-9875-81F8B777B5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025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D19E7E59-89A9-4EBE-B844-6D61F1FF3B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77692" y="2229260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53326B58-A751-48C5-ACE3-BD32264FC4A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45360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A1B364-776A-4B6A-BB4E-F7E5284F0D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4524376"/>
            <a:ext cx="7848600" cy="1666875"/>
          </a:xfrm>
        </p:spPr>
        <p:txBody>
          <a:bodyPr>
            <a:noAutofit/>
          </a:bodyPr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4AC0F012-64B9-CA4D-DFB5-B6F0632205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864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3_Photos_LEFT_MED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952" y="1049078"/>
            <a:ext cx="10049168" cy="548640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0E6EC-EFF5-42A9-A0AD-2EB8B62B0FCE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C84BB788-465B-41A2-BDAA-F6912956BC6F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5408CD3-AD7E-44FF-9875-81F8B777B5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0025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11">
            <a:extLst>
              <a:ext uri="{FF2B5EF4-FFF2-40B4-BE49-F238E27FC236}">
                <a16:creationId xmlns:a16="http://schemas.microsoft.com/office/drawing/2014/main" id="{D19E7E59-89A9-4EBE-B844-6D61F1FF3B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377692" y="2229260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53326B58-A751-48C5-ACE3-BD32264FC4A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45360" y="2228928"/>
            <a:ext cx="3413760" cy="190195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A1B364-776A-4B6A-BB4E-F7E5284F0DD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0652" y="3736382"/>
            <a:ext cx="7848600" cy="1666875"/>
          </a:xfrm>
        </p:spPr>
        <p:txBody>
          <a:bodyPr>
            <a:noAutofit/>
          </a:bodyPr>
          <a:lstStyle>
            <a:lvl1pPr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6FC40321-FE33-A006-3984-408E93584C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67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Quote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849B0E5-8307-46B4-B70D-B3A79EBB04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" y="2528472"/>
            <a:ext cx="12183308" cy="432952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E41CA-5481-4438-B754-55891F74B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C465A-F919-4BC7-BCF0-B911CB8D84F1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7ED39-14FD-498A-8F1C-C29B82509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119A3-6205-4371-8F28-077852DA3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2" name="Freeform 51">
            <a:extLst>
              <a:ext uri="{FF2B5EF4-FFF2-40B4-BE49-F238E27FC236}">
                <a16:creationId xmlns:a16="http://schemas.microsoft.com/office/drawing/2014/main" id="{BEA629C4-1C53-4ECB-9431-73EA2587ED3B}"/>
              </a:ext>
            </a:extLst>
          </p:cNvPr>
          <p:cNvSpPr>
            <a:spLocks/>
          </p:cNvSpPr>
          <p:nvPr userDrawn="1"/>
        </p:nvSpPr>
        <p:spPr bwMode="auto">
          <a:xfrm>
            <a:off x="889258" y="0"/>
            <a:ext cx="1841997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4CC0606-64CC-4D54-8FE4-B1EDB31DE6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9300" y="1657350"/>
            <a:ext cx="10769600" cy="3124200"/>
          </a:xfrm>
        </p:spPr>
        <p:txBody>
          <a:bodyPr>
            <a:noAutofit/>
          </a:bodyPr>
          <a:lstStyle>
            <a:lvl1pPr marL="0" indent="0" algn="ctr">
              <a:buNone/>
              <a:defRPr sz="5400" b="1"/>
            </a:lvl1pPr>
            <a:lvl2pPr marL="457200" indent="0" algn="ctr">
              <a:buNone/>
              <a:defRPr sz="4800" b="1"/>
            </a:lvl2pPr>
            <a:lvl3pPr marL="914400" indent="0" algn="ctr">
              <a:buNone/>
              <a:defRPr sz="4000" b="1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9B5A8C62-E695-593E-A9F4-8C319C100C13}"/>
              </a:ext>
            </a:extLst>
          </p:cNvPr>
          <p:cNvSpPr txBox="1">
            <a:spLocks/>
          </p:cNvSpPr>
          <p:nvPr userDrawn="1"/>
        </p:nvSpPr>
        <p:spPr>
          <a:xfrm>
            <a:off x="7238371" y="6459815"/>
            <a:ext cx="13726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30E6EC-EFF5-42A9-A0AD-2EB8B62B0FCE}" type="datetime1">
              <a:rPr lang="en-US" sz="1200" smtClean="0"/>
              <a:pPr/>
              <a:t>9/16/2026</a:t>
            </a:fld>
            <a:endParaRPr lang="en-US" sz="1200" dirty="0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50B25B1C-F631-9C22-F460-D60D29EEBC03}"/>
              </a:ext>
            </a:extLst>
          </p:cNvPr>
          <p:cNvSpPr txBox="1">
            <a:spLocks/>
          </p:cNvSpPr>
          <p:nvPr userDrawn="1"/>
        </p:nvSpPr>
        <p:spPr>
          <a:xfrm>
            <a:off x="10701867" y="6459817"/>
            <a:ext cx="575733" cy="3651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BD9DBB6-08A9-4F4E-BE5B-A17E5E407961}" type="slidenum">
              <a:rPr lang="en-US" sz="1200" smtClean="0"/>
              <a:pPr/>
              <a:t>‹#›</a:t>
            </a:fld>
            <a:endParaRPr lang="en-US" sz="1200" dirty="0"/>
          </a:p>
        </p:txBody>
      </p:sp>
      <p:sp>
        <p:nvSpPr>
          <p:cNvPr id="7" name="Freeform 51">
            <a:extLst>
              <a:ext uri="{FF2B5EF4-FFF2-40B4-BE49-F238E27FC236}">
                <a16:creationId xmlns:a16="http://schemas.microsoft.com/office/drawing/2014/main" id="{B12BF203-302E-C5B0-8BEE-5B72B49EDD7E}"/>
              </a:ext>
            </a:extLst>
          </p:cNvPr>
          <p:cNvSpPr>
            <a:spLocks/>
          </p:cNvSpPr>
          <p:nvPr userDrawn="1"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10" name="Picture 9" descr="A logo for a company&#10;&#10;Description automatically generated">
            <a:extLst>
              <a:ext uri="{FF2B5EF4-FFF2-40B4-BE49-F238E27FC236}">
                <a16:creationId xmlns:a16="http://schemas.microsoft.com/office/drawing/2014/main" id="{74997A43-5F37-85FD-C4D0-6F58E15696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675905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558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QUOTE_BLU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17CEBA1-083B-4DEC-9BB1-36CA4F785F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2749" r="25120" b="1456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0A342D8-381B-4031-848F-FBF4FCBC8686}"/>
              </a:ext>
            </a:extLst>
          </p:cNvPr>
          <p:cNvSpPr/>
          <p:nvPr userDrawn="1"/>
        </p:nvSpPr>
        <p:spPr>
          <a:xfrm>
            <a:off x="0" y="0"/>
            <a:ext cx="12224712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1830" y="1227642"/>
            <a:ext cx="10388343" cy="2391858"/>
          </a:xfrm>
        </p:spPr>
        <p:txBody>
          <a:bodyPr anchor="t"/>
          <a:lstStyle>
            <a:lvl1pPr algn="ctr">
              <a:defRPr sz="5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A9E6A-61AD-4D49-BBD7-27A4DF21C48F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9A23147-EDF6-40CA-A519-E8FD9AAB1A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9300" y="1657350"/>
            <a:ext cx="10769600" cy="3124200"/>
          </a:xfrm>
        </p:spPr>
        <p:txBody>
          <a:bodyPr>
            <a:noAutofit/>
          </a:bodyPr>
          <a:lstStyle>
            <a:lvl1pPr marL="0" indent="0" algn="ctr">
              <a:buNone/>
              <a:defRPr sz="5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4800" b="1">
                <a:solidFill>
                  <a:schemeClr val="bg1"/>
                </a:solidFill>
              </a:defRPr>
            </a:lvl2pPr>
            <a:lvl3pPr marL="914400" indent="0" algn="ctr">
              <a:buNone/>
              <a:defRPr sz="4000" b="1">
                <a:solidFill>
                  <a:schemeClr val="bg1"/>
                </a:solidFill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D3416839-05B1-38A6-9405-EE2956C394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131" y="4785038"/>
            <a:ext cx="4459707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9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Bullets_Photo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268463-0EDD-4256-A57B-0A87A2B5C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CA8E22E-8849-4A9F-9F17-94D171577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3188" y="2186459"/>
            <a:ext cx="5175249" cy="2529102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1pPr>
            <a:lvl2pPr>
              <a:defRPr sz="2400"/>
            </a:lvl2pPr>
            <a:lvl3pPr marL="1143000" indent="-228600">
              <a:defRPr sz="2000"/>
            </a:lvl3pPr>
            <a:lvl4pPr>
              <a:defRPr sz="1800"/>
            </a:lvl4pPr>
            <a:lvl5pPr marL="1943100" indent="-171450"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BCFF1-9D81-4A47-AC3B-ABD82ACE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88" y="720517"/>
            <a:ext cx="5175251" cy="1036097"/>
          </a:xfrm>
        </p:spPr>
        <p:txBody>
          <a:bodyPr anchor="t"/>
          <a:lstStyle>
            <a:lvl1pPr>
              <a:defRPr sz="3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363D1-01E8-45A4-97EB-29C29E10D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DFB3C-6900-408B-8F16-390918F5A916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BD4BB7-D371-4313-BBD4-56EE4857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D010A86-4398-4339-8C7F-8B6FB9DC9E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629400"/>
            <a:ext cx="8016240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sp>
        <p:nvSpPr>
          <p:cNvPr id="9" name="Freeform 51">
            <a:extLst>
              <a:ext uri="{FF2B5EF4-FFF2-40B4-BE49-F238E27FC236}">
                <a16:creationId xmlns:a16="http://schemas.microsoft.com/office/drawing/2014/main" id="{1CE07D4D-FFF1-420D-94BC-1195A6BA8372}"/>
              </a:ext>
            </a:extLst>
          </p:cNvPr>
          <p:cNvSpPr>
            <a:spLocks/>
          </p:cNvSpPr>
          <p:nvPr/>
        </p:nvSpPr>
        <p:spPr bwMode="auto">
          <a:xfrm>
            <a:off x="7380817" y="5078414"/>
            <a:ext cx="4815416" cy="1779587"/>
          </a:xfrm>
          <a:custGeom>
            <a:avLst/>
            <a:gdLst>
              <a:gd name="T0" fmla="*/ 0 w 2275"/>
              <a:gd name="T1" fmla="*/ 1121 h 1121"/>
              <a:gd name="T2" fmla="*/ 2275 w 2275"/>
              <a:gd name="T3" fmla="*/ 1121 h 1121"/>
              <a:gd name="T4" fmla="*/ 2275 w 2275"/>
              <a:gd name="T5" fmla="*/ 543 h 1121"/>
              <a:gd name="T6" fmla="*/ 1540 w 2275"/>
              <a:gd name="T7" fmla="*/ 0 h 1121"/>
              <a:gd name="T8" fmla="*/ 0 w 2275"/>
              <a:gd name="T9" fmla="*/ 1121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5" h="1121">
                <a:moveTo>
                  <a:pt x="0" y="1121"/>
                </a:moveTo>
                <a:lnTo>
                  <a:pt x="2275" y="1121"/>
                </a:lnTo>
                <a:lnTo>
                  <a:pt x="2275" y="543"/>
                </a:lnTo>
                <a:lnTo>
                  <a:pt x="1540" y="0"/>
                </a:lnTo>
                <a:lnTo>
                  <a:pt x="0" y="1121"/>
                </a:lnTo>
                <a:close/>
              </a:path>
            </a:pathLst>
          </a:custGeom>
          <a:solidFill>
            <a:srgbClr val="3C45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666A04DE-2372-FD2F-EDF3-EBA0EF7097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013" y="4724401"/>
            <a:ext cx="4459707" cy="2584602"/>
          </a:xfrm>
          <a:prstGeom prst="rect">
            <a:avLst/>
          </a:prstGeom>
        </p:spPr>
      </p:pic>
      <p:sp>
        <p:nvSpPr>
          <p:cNvPr id="8" name="Freeform 51">
            <a:extLst>
              <a:ext uri="{FF2B5EF4-FFF2-40B4-BE49-F238E27FC236}">
                <a16:creationId xmlns:a16="http://schemas.microsoft.com/office/drawing/2014/main" id="{67C3EC79-6F53-1CA8-6732-E49FFB37690A}"/>
              </a:ext>
            </a:extLst>
          </p:cNvPr>
          <p:cNvSpPr>
            <a:spLocks/>
          </p:cNvSpPr>
          <p:nvPr userDrawn="1"/>
        </p:nvSpPr>
        <p:spPr bwMode="auto">
          <a:xfrm>
            <a:off x="1188956" y="0"/>
            <a:ext cx="1841997" cy="54813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95367"/>
              </a:gs>
              <a:gs pos="38000">
                <a:srgbClr val="295367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13811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No_Pictur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28AF21-28ED-4007-A63F-5F9208671C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197" y="2400440"/>
            <a:ext cx="8529043" cy="424318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C1A67E-F198-44FD-90CC-4513C4CE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A53CA-6B50-4CA8-8E26-BDB0A262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20659-1D61-4166-BD8E-B2DF61F6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111">
            <a:extLst>
              <a:ext uri="{FF2B5EF4-FFF2-40B4-BE49-F238E27FC236}">
                <a16:creationId xmlns:a16="http://schemas.microsoft.com/office/drawing/2014/main" id="{E6691921-0714-45C6-AD76-7112AA3AD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5">
            <a:extLst>
              <a:ext uri="{FF2B5EF4-FFF2-40B4-BE49-F238E27FC236}">
                <a16:creationId xmlns:a16="http://schemas.microsoft.com/office/drawing/2014/main" id="{F236EDC9-43AA-4B2D-A110-D74EDF7F88FF}"/>
              </a:ext>
            </a:extLst>
          </p:cNvPr>
          <p:cNvSpPr>
            <a:spLocks/>
          </p:cNvSpPr>
          <p:nvPr/>
        </p:nvSpPr>
        <p:spPr bwMode="auto">
          <a:xfrm>
            <a:off x="8534863" y="5487814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009F319C-F8FA-4599-AFDB-7DE37710E655}"/>
              </a:ext>
            </a:extLst>
          </p:cNvPr>
          <p:cNvSpPr>
            <a:spLocks/>
          </p:cNvSpPr>
          <p:nvPr/>
        </p:nvSpPr>
        <p:spPr bwMode="auto">
          <a:xfrm rot="16200000">
            <a:off x="-426207" y="13439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4242090-06FC-4D25-847D-D4B3DFAFE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303" y="4233863"/>
            <a:ext cx="4965033" cy="115859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3E48D9ED-1198-4E94-A259-4174E78FD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05" y="1896782"/>
            <a:ext cx="4965032" cy="1747839"/>
          </a:xfrm>
        </p:spPr>
        <p:txBody>
          <a:bodyPr anchor="t"/>
          <a:lstStyle>
            <a:lvl1pPr algn="l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6" name="Picture 35" hidden="1">
            <a:extLst>
              <a:ext uri="{FF2B5EF4-FFF2-40B4-BE49-F238E27FC236}">
                <a16:creationId xmlns:a16="http://schemas.microsoft.com/office/drawing/2014/main" id="{0919503D-AEC3-44A2-BAE9-2CE5BC7668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F4EF6738-3ADD-946D-441A-7DDEB4EFAFD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58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6936" userDrawn="1">
          <p15:clr>
            <a:srgbClr val="FBAE40"/>
          </p15:clr>
        </p15:guide>
        <p15:guide id="3" orient="horz" pos="148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No_Picture_LIGHT_BLU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28AF21-28ED-4007-A63F-5F9208671C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197" y="2400440"/>
            <a:ext cx="8529043" cy="424318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C1A67E-F198-44FD-90CC-4513C4CE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A53CA-6B50-4CA8-8E26-BDB0A262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20659-1D61-4166-BD8E-B2DF61F6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111">
            <a:extLst>
              <a:ext uri="{FF2B5EF4-FFF2-40B4-BE49-F238E27FC236}">
                <a16:creationId xmlns:a16="http://schemas.microsoft.com/office/drawing/2014/main" id="{E6691921-0714-45C6-AD76-7112AA3AD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5">
            <a:extLst>
              <a:ext uri="{FF2B5EF4-FFF2-40B4-BE49-F238E27FC236}">
                <a16:creationId xmlns:a16="http://schemas.microsoft.com/office/drawing/2014/main" id="{F236EDC9-43AA-4B2D-A110-D74EDF7F88FF}"/>
              </a:ext>
            </a:extLst>
          </p:cNvPr>
          <p:cNvSpPr>
            <a:spLocks/>
          </p:cNvSpPr>
          <p:nvPr/>
        </p:nvSpPr>
        <p:spPr bwMode="auto">
          <a:xfrm>
            <a:off x="8534863" y="5487814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009F319C-F8FA-4599-AFDB-7DE37710E655}"/>
              </a:ext>
            </a:extLst>
          </p:cNvPr>
          <p:cNvSpPr>
            <a:spLocks/>
          </p:cNvSpPr>
          <p:nvPr/>
        </p:nvSpPr>
        <p:spPr bwMode="auto">
          <a:xfrm rot="16200000">
            <a:off x="-426207" y="13439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4242090-06FC-4D25-847D-D4B3DFAFE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303" y="4233863"/>
            <a:ext cx="4965033" cy="115859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3E48D9ED-1198-4E94-A259-4174E78FD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05" y="1896782"/>
            <a:ext cx="4965032" cy="1747839"/>
          </a:xfrm>
        </p:spPr>
        <p:txBody>
          <a:bodyPr anchor="t"/>
          <a:lstStyle>
            <a:lvl1pPr algn="l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6" name="Picture 35" hidden="1">
            <a:extLst>
              <a:ext uri="{FF2B5EF4-FFF2-40B4-BE49-F238E27FC236}">
                <a16:creationId xmlns:a16="http://schemas.microsoft.com/office/drawing/2014/main" id="{0919503D-AEC3-44A2-BAE9-2CE5BC7668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2549DD5B-047A-8CF3-C42E-F29EC1BB4B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97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6936">
          <p15:clr>
            <a:srgbClr val="FBAE40"/>
          </p15:clr>
        </p15:guide>
        <p15:guide id="3" orient="horz" pos="14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No_Picture_MED_BLU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28AF21-28ED-4007-A63F-5F9208671C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197" y="2400440"/>
            <a:ext cx="8529043" cy="424318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C1A67E-F198-44FD-90CC-4513C4CE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5A53CA-6B50-4CA8-8E26-BDB0A262C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20659-1D61-4166-BD8E-B2DF61F6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111">
            <a:extLst>
              <a:ext uri="{FF2B5EF4-FFF2-40B4-BE49-F238E27FC236}">
                <a16:creationId xmlns:a16="http://schemas.microsoft.com/office/drawing/2014/main" id="{E6691921-0714-45C6-AD76-7112AA3AD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5">
            <a:extLst>
              <a:ext uri="{FF2B5EF4-FFF2-40B4-BE49-F238E27FC236}">
                <a16:creationId xmlns:a16="http://schemas.microsoft.com/office/drawing/2014/main" id="{F236EDC9-43AA-4B2D-A110-D74EDF7F88FF}"/>
              </a:ext>
            </a:extLst>
          </p:cNvPr>
          <p:cNvSpPr>
            <a:spLocks/>
          </p:cNvSpPr>
          <p:nvPr/>
        </p:nvSpPr>
        <p:spPr bwMode="auto">
          <a:xfrm>
            <a:off x="8534863" y="5487814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reeform 51">
            <a:extLst>
              <a:ext uri="{FF2B5EF4-FFF2-40B4-BE49-F238E27FC236}">
                <a16:creationId xmlns:a16="http://schemas.microsoft.com/office/drawing/2014/main" id="{009F319C-F8FA-4599-AFDB-7DE37710E655}"/>
              </a:ext>
            </a:extLst>
          </p:cNvPr>
          <p:cNvSpPr>
            <a:spLocks/>
          </p:cNvSpPr>
          <p:nvPr/>
        </p:nvSpPr>
        <p:spPr bwMode="auto">
          <a:xfrm rot="16200000">
            <a:off x="-426207" y="13439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4242090-06FC-4D25-847D-D4B3DFAFE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303" y="4233863"/>
            <a:ext cx="4965033" cy="115859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Raleway Light" panose="020B04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3E48D9ED-1198-4E94-A259-4174E78FD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305" y="1896782"/>
            <a:ext cx="4965032" cy="1747839"/>
          </a:xfrm>
        </p:spPr>
        <p:txBody>
          <a:bodyPr anchor="t"/>
          <a:lstStyle>
            <a:lvl1pPr algn="l"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6" name="Picture 35" hidden="1">
            <a:extLst>
              <a:ext uri="{FF2B5EF4-FFF2-40B4-BE49-F238E27FC236}">
                <a16:creationId xmlns:a16="http://schemas.microsoft.com/office/drawing/2014/main" id="{0919503D-AEC3-44A2-BAE9-2CE5BC7668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7B1E4235-8C90-1B6C-0581-B08135C453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53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6936">
          <p15:clr>
            <a:srgbClr val="FBAE40"/>
          </p15:clr>
        </p15:guide>
        <p15:guide id="3" orient="horz" pos="14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55">
            <a:extLst>
              <a:ext uri="{FF2B5EF4-FFF2-40B4-BE49-F238E27FC236}">
                <a16:creationId xmlns:a16="http://schemas.microsoft.com/office/drawing/2014/main" id="{92FA47C4-EAF4-4D61-988F-38E828660783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05438" cy="66568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29" y="1097503"/>
            <a:ext cx="5544671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09128" y="2873110"/>
            <a:ext cx="5544671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 hidden="1">
            <a:extLst>
              <a:ext uri="{FF2B5EF4-FFF2-40B4-BE49-F238E27FC236}">
                <a16:creationId xmlns:a16="http://schemas.microsoft.com/office/drawing/2014/main" id="{C85F41F1-8970-4744-9324-C67789DB1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5A50641B-E229-8F3B-8EB0-6525E3F6CF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77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LEFT_LIGHT_BLU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05438" cy="66568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29" y="1097503"/>
            <a:ext cx="5544671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09128" y="2873110"/>
            <a:ext cx="5544671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 hidden="1">
            <a:extLst>
              <a:ext uri="{FF2B5EF4-FFF2-40B4-BE49-F238E27FC236}">
                <a16:creationId xmlns:a16="http://schemas.microsoft.com/office/drawing/2014/main" id="{C85F41F1-8970-4744-9324-C67789DB1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F2401706-78D9-6BD5-2107-B48C27AD1D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5555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LEFT_MED_BLU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405438" cy="66568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29" y="1097503"/>
            <a:ext cx="5544671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09128" y="2873110"/>
            <a:ext cx="5544671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 hidden="1">
            <a:extLst>
              <a:ext uri="{FF2B5EF4-FFF2-40B4-BE49-F238E27FC236}">
                <a16:creationId xmlns:a16="http://schemas.microsoft.com/office/drawing/2014/main" id="{C85F41F1-8970-4744-9324-C67789DB1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E54BB636-88C9-B68D-A6B8-47DA2441A8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13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Bullets_3_Photos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18" y="780570"/>
            <a:ext cx="9605681" cy="6248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1319" y="4661409"/>
            <a:ext cx="8536530" cy="1814737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reeform 51">
            <a:extLst>
              <a:ext uri="{FF2B5EF4-FFF2-40B4-BE49-F238E27FC236}">
                <a16:creationId xmlns:a16="http://schemas.microsoft.com/office/drawing/2014/main" id="{F92CED13-F7E3-4D7A-B5FF-3002CBA5020B}"/>
              </a:ext>
            </a:extLst>
          </p:cNvPr>
          <p:cNvSpPr>
            <a:spLocks/>
          </p:cNvSpPr>
          <p:nvPr userDrawn="1"/>
        </p:nvSpPr>
        <p:spPr bwMode="auto">
          <a:xfrm>
            <a:off x="1300542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FE892B-A1DE-4E55-8FA0-6CA896AA7C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700" y="1879599"/>
            <a:ext cx="3200400" cy="23774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BFDA2F-5B20-420F-BDB2-C530EBFF43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95800" y="1879600"/>
            <a:ext cx="3200400" cy="2378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97970E3-000D-4537-8714-F69DA503B9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43900" y="1895934"/>
            <a:ext cx="3200400" cy="2374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Freeform 55">
            <a:extLst>
              <a:ext uri="{FF2B5EF4-FFF2-40B4-BE49-F238E27FC236}">
                <a16:creationId xmlns:a16="http://schemas.microsoft.com/office/drawing/2014/main" id="{F1F6F789-6DD5-455D-8069-8F0260F26191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7" name="Picture 16" hidden="1">
            <a:extLst>
              <a:ext uri="{FF2B5EF4-FFF2-40B4-BE49-F238E27FC236}">
                <a16:creationId xmlns:a16="http://schemas.microsoft.com/office/drawing/2014/main" id="{1C44B748-B702-4703-8FD8-125392F0DF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9349D349-5421-0F15-ED01-C62A12741E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675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Bullets_3_Photos_LEFT_LIGHT_BLU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18" y="780570"/>
            <a:ext cx="9605681" cy="6248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1319" y="4661409"/>
            <a:ext cx="8536530" cy="1814737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reeform 51">
            <a:extLst>
              <a:ext uri="{FF2B5EF4-FFF2-40B4-BE49-F238E27FC236}">
                <a16:creationId xmlns:a16="http://schemas.microsoft.com/office/drawing/2014/main" id="{F92CED13-F7E3-4D7A-B5FF-3002CBA5020B}"/>
              </a:ext>
            </a:extLst>
          </p:cNvPr>
          <p:cNvSpPr>
            <a:spLocks/>
          </p:cNvSpPr>
          <p:nvPr userDrawn="1"/>
        </p:nvSpPr>
        <p:spPr bwMode="auto">
          <a:xfrm>
            <a:off x="1300542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9" name="Picture 18" hidden="1">
            <a:extLst>
              <a:ext uri="{FF2B5EF4-FFF2-40B4-BE49-F238E27FC236}">
                <a16:creationId xmlns:a16="http://schemas.microsoft.com/office/drawing/2014/main" id="{F975C07D-8C76-4F89-AAE6-47F359E52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FE892B-A1DE-4E55-8FA0-6CA896AA7C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700" y="1879599"/>
            <a:ext cx="3200400" cy="23774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BFDA2F-5B20-420F-BDB2-C530EBFF43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95800" y="1879600"/>
            <a:ext cx="3200400" cy="2378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97970E3-000D-4537-8714-F69DA503B9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43900" y="1895934"/>
            <a:ext cx="3200400" cy="23749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6450B370-4FAB-5E21-A69A-C29FAC3100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9492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Title_Bullets_3_Photos_LEFT_MED_BLU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118" y="780570"/>
            <a:ext cx="9605681" cy="6248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91319" y="4661409"/>
            <a:ext cx="8536530" cy="1814737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reeform 51">
            <a:extLst>
              <a:ext uri="{FF2B5EF4-FFF2-40B4-BE49-F238E27FC236}">
                <a16:creationId xmlns:a16="http://schemas.microsoft.com/office/drawing/2014/main" id="{F92CED13-F7E3-4D7A-B5FF-3002CBA5020B}"/>
              </a:ext>
            </a:extLst>
          </p:cNvPr>
          <p:cNvSpPr>
            <a:spLocks/>
          </p:cNvSpPr>
          <p:nvPr userDrawn="1"/>
        </p:nvSpPr>
        <p:spPr bwMode="auto">
          <a:xfrm>
            <a:off x="1300542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9" name="Picture 18" hidden="1">
            <a:extLst>
              <a:ext uri="{FF2B5EF4-FFF2-40B4-BE49-F238E27FC236}">
                <a16:creationId xmlns:a16="http://schemas.microsoft.com/office/drawing/2014/main" id="{F975C07D-8C76-4F89-AAE6-47F359E52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FE892B-A1DE-4E55-8FA0-6CA896AA7C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700" y="1879599"/>
            <a:ext cx="3200400" cy="23774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1BFDA2F-5B20-420F-BDB2-C530EBFF43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95800" y="1879600"/>
            <a:ext cx="3200400" cy="23780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97970E3-000D-4537-8714-F69DA503B99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43900" y="1895934"/>
            <a:ext cx="3200400" cy="23749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 descr="A logo for a company&#10;&#10;Description automatically generated">
            <a:extLst>
              <a:ext uri="{FF2B5EF4-FFF2-40B4-BE49-F238E27FC236}">
                <a16:creationId xmlns:a16="http://schemas.microsoft.com/office/drawing/2014/main" id="{4420E1E6-90A5-C879-D6A4-CAD12F1ABA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70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8618" y="0"/>
            <a:ext cx="5405438" cy="66247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98" y="1097503"/>
            <a:ext cx="5894302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1697" y="2873110"/>
            <a:ext cx="5894302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 hidden="1">
            <a:extLst>
              <a:ext uri="{FF2B5EF4-FFF2-40B4-BE49-F238E27FC236}">
                <a16:creationId xmlns:a16="http://schemas.microsoft.com/office/drawing/2014/main" id="{DA142A9A-2CA5-43FF-BD4E-8ABA47CC59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18ECFB-692E-683E-F00F-D4390F976D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468" y="5804572"/>
            <a:ext cx="1905000" cy="80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925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RIGHT_LIGHT_BLU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8618" y="0"/>
            <a:ext cx="5405438" cy="66247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98" y="1097503"/>
            <a:ext cx="5894302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1697" y="2873110"/>
            <a:ext cx="5894302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 hidden="1">
            <a:extLst>
              <a:ext uri="{FF2B5EF4-FFF2-40B4-BE49-F238E27FC236}">
                <a16:creationId xmlns:a16="http://schemas.microsoft.com/office/drawing/2014/main" id="{DC62CFD3-B039-49E3-BC7B-2D0FD855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85" y="5522051"/>
            <a:ext cx="1592211" cy="10414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33D4A4-98B7-F54E-64D5-787403D900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468" y="5804572"/>
            <a:ext cx="1905000" cy="80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54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Title_Bullets_Photo_RIGHT_MED_BLU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EFF6C8-3CA5-4D44-B5D4-9FD3866396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28618" y="0"/>
            <a:ext cx="5405438" cy="662479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58A38A-B342-4BB6-AAF9-C216533E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98" y="1097503"/>
            <a:ext cx="5894302" cy="12019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C6321-4A02-4AA8-A11D-816C5B0C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9711E-1A0C-44E9-84F9-66CDD803E611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F089D-87DF-40E9-A7D4-E5A86046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C196C-3C46-48D0-AC3E-AC0AD9049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1DEEA-C9D7-4BBD-B5BD-995B612C5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reeform 51">
            <a:extLst>
              <a:ext uri="{FF2B5EF4-FFF2-40B4-BE49-F238E27FC236}">
                <a16:creationId xmlns:a16="http://schemas.microsoft.com/office/drawing/2014/main" id="{82C8548F-70BC-4AD6-AC16-5543F983B0FE}"/>
              </a:ext>
            </a:extLst>
          </p:cNvPr>
          <p:cNvSpPr>
            <a:spLocks/>
          </p:cNvSpPr>
          <p:nvPr userDrawn="1"/>
        </p:nvSpPr>
        <p:spPr bwMode="auto">
          <a:xfrm>
            <a:off x="5405251" y="0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Rectangle 111">
            <a:extLst>
              <a:ext uri="{FF2B5EF4-FFF2-40B4-BE49-F238E27FC236}">
                <a16:creationId xmlns:a16="http://schemas.microsoft.com/office/drawing/2014/main" id="{40CE8F3A-989A-4509-A1E4-0A758FF0650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" y="6629400"/>
            <a:ext cx="8982075" cy="228600"/>
          </a:xfrm>
          <a:prstGeom prst="rect">
            <a:avLst/>
          </a:prstGeom>
          <a:solidFill>
            <a:srgbClr val="3D96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55">
            <a:extLst>
              <a:ext uri="{FF2B5EF4-FFF2-40B4-BE49-F238E27FC236}">
                <a16:creationId xmlns:a16="http://schemas.microsoft.com/office/drawing/2014/main" id="{66DCED43-8DC6-4F89-94CE-B6C09261A725}"/>
              </a:ext>
            </a:extLst>
          </p:cNvPr>
          <p:cNvSpPr>
            <a:spLocks/>
          </p:cNvSpPr>
          <p:nvPr userDrawn="1"/>
        </p:nvSpPr>
        <p:spPr bwMode="auto">
          <a:xfrm>
            <a:off x="8534863" y="5479268"/>
            <a:ext cx="3657137" cy="1378732"/>
          </a:xfrm>
          <a:custGeom>
            <a:avLst/>
            <a:gdLst>
              <a:gd name="T0" fmla="*/ 0 w 2274"/>
              <a:gd name="T1" fmla="*/ 1120 h 1120"/>
              <a:gd name="T2" fmla="*/ 2274 w 2274"/>
              <a:gd name="T3" fmla="*/ 1120 h 1120"/>
              <a:gd name="T4" fmla="*/ 2274 w 2274"/>
              <a:gd name="T5" fmla="*/ 543 h 1120"/>
              <a:gd name="T6" fmla="*/ 1540 w 2274"/>
              <a:gd name="T7" fmla="*/ 0 h 1120"/>
              <a:gd name="T8" fmla="*/ 0 w 2274"/>
              <a:gd name="T9" fmla="*/ 1120 h 1120"/>
              <a:gd name="connsiteX0" fmla="*/ 0 w 9636"/>
              <a:gd name="connsiteY0" fmla="*/ 9944 h 10000"/>
              <a:gd name="connsiteX1" fmla="*/ 9636 w 9636"/>
              <a:gd name="connsiteY1" fmla="*/ 10000 h 10000"/>
              <a:gd name="connsiteX2" fmla="*/ 9636 w 9636"/>
              <a:gd name="connsiteY2" fmla="*/ 4848 h 10000"/>
              <a:gd name="connsiteX3" fmla="*/ 6408 w 9636"/>
              <a:gd name="connsiteY3" fmla="*/ 0 h 10000"/>
              <a:gd name="connsiteX4" fmla="*/ 0 w 9636"/>
              <a:gd name="connsiteY4" fmla="*/ 9944 h 10000"/>
              <a:gd name="connsiteX0" fmla="*/ 0 w 10042"/>
              <a:gd name="connsiteY0" fmla="*/ 9944 h 10000"/>
              <a:gd name="connsiteX1" fmla="*/ 10042 w 10042"/>
              <a:gd name="connsiteY1" fmla="*/ 10000 h 10000"/>
              <a:gd name="connsiteX2" fmla="*/ 10042 w 10042"/>
              <a:gd name="connsiteY2" fmla="*/ 4848 h 10000"/>
              <a:gd name="connsiteX3" fmla="*/ 6692 w 10042"/>
              <a:gd name="connsiteY3" fmla="*/ 0 h 10000"/>
              <a:gd name="connsiteX4" fmla="*/ 0 w 10042"/>
              <a:gd name="connsiteY4" fmla="*/ 9944 h 10000"/>
              <a:gd name="connsiteX0" fmla="*/ 0 w 10042"/>
              <a:gd name="connsiteY0" fmla="*/ 9996 h 10052"/>
              <a:gd name="connsiteX1" fmla="*/ 10042 w 10042"/>
              <a:gd name="connsiteY1" fmla="*/ 10052 h 10052"/>
              <a:gd name="connsiteX2" fmla="*/ 10042 w 10042"/>
              <a:gd name="connsiteY2" fmla="*/ 4900 h 10052"/>
              <a:gd name="connsiteX3" fmla="*/ 6699 w 10042"/>
              <a:gd name="connsiteY3" fmla="*/ 0 h 10052"/>
              <a:gd name="connsiteX4" fmla="*/ 0 w 10042"/>
              <a:gd name="connsiteY4" fmla="*/ 9996 h 10052"/>
              <a:gd name="connsiteX0" fmla="*/ 0 w 10062"/>
              <a:gd name="connsiteY0" fmla="*/ 10048 h 10052"/>
              <a:gd name="connsiteX1" fmla="*/ 10062 w 10062"/>
              <a:gd name="connsiteY1" fmla="*/ 10052 h 10052"/>
              <a:gd name="connsiteX2" fmla="*/ 10062 w 10062"/>
              <a:gd name="connsiteY2" fmla="*/ 4900 h 10052"/>
              <a:gd name="connsiteX3" fmla="*/ 6719 w 10062"/>
              <a:gd name="connsiteY3" fmla="*/ 0 h 10052"/>
              <a:gd name="connsiteX4" fmla="*/ 0 w 10062"/>
              <a:gd name="connsiteY4" fmla="*/ 10048 h 10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2" h="10052">
                <a:moveTo>
                  <a:pt x="0" y="10048"/>
                </a:moveTo>
                <a:lnTo>
                  <a:pt x="10062" y="10052"/>
                </a:lnTo>
                <a:lnTo>
                  <a:pt x="10062" y="4900"/>
                </a:lnTo>
                <a:lnTo>
                  <a:pt x="6719" y="0"/>
                </a:lnTo>
                <a:lnTo>
                  <a:pt x="0" y="1004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86724C6-8639-42ED-9E9C-E6FDB14A6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1697" y="2873110"/>
            <a:ext cx="5894302" cy="2438478"/>
          </a:xfrm>
        </p:spPr>
        <p:txBody>
          <a:bodyPr/>
          <a:lstStyle>
            <a:lvl1pPr>
              <a:defRPr>
                <a:solidFill>
                  <a:schemeClr val="accent4"/>
                </a:solidFill>
                <a:latin typeface="Raleway" panose="020B0503030101060003" pitchFamily="34" charset="0"/>
              </a:defRPr>
            </a:lvl1pPr>
            <a:lvl2pPr>
              <a:defRPr>
                <a:latin typeface="Raleway" panose="020B0503030101060003" pitchFamily="34" charset="0"/>
              </a:defRPr>
            </a:lvl2pPr>
            <a:lvl3pPr>
              <a:defRPr>
                <a:latin typeface="Raleway" panose="020B0503030101060003" pitchFamily="34" charset="0"/>
              </a:defRPr>
            </a:lvl3pPr>
            <a:lvl4pPr>
              <a:defRPr>
                <a:latin typeface="Raleway" panose="020B0503030101060003" pitchFamily="34" charset="0"/>
              </a:defRPr>
            </a:lvl4pPr>
            <a:lvl5pPr>
              <a:defRPr>
                <a:latin typeface="Raleway" panose="020B05030301010600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5" name="Picture 14" hidden="1">
            <a:extLst>
              <a:ext uri="{FF2B5EF4-FFF2-40B4-BE49-F238E27FC236}">
                <a16:creationId xmlns:a16="http://schemas.microsoft.com/office/drawing/2014/main" id="{DC62CFD3-B039-49E3-BC7B-2D0FD8558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85" y="5522051"/>
            <a:ext cx="1592211" cy="1041478"/>
          </a:xfrm>
          <a:prstGeom prst="rect">
            <a:avLst/>
          </a:prstGeom>
        </p:spPr>
      </p:pic>
      <p:pic>
        <p:nvPicPr>
          <p:cNvPr id="7" name="Picture 6" descr="A logo for a company&#10;&#10;Description automatically generated">
            <a:extLst>
              <a:ext uri="{FF2B5EF4-FFF2-40B4-BE49-F238E27FC236}">
                <a16:creationId xmlns:a16="http://schemas.microsoft.com/office/drawing/2014/main" id="{00B2609E-7594-3F5C-EF82-0C16D5714C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778243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75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Quote_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0A1FFF-0612-4953-A76E-5E57D612B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4024"/>
            <a:ext cx="12192000" cy="43295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C4D68-07E1-4528-9175-D0136D2B9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EC94-C4C6-4549-A5FB-C0E1BF6EE1D7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CFE2A-5C55-462B-8906-7B0BC79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436AA-7E2C-4B8D-9725-C7712910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65B-DF09-420F-8992-445214A766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reeform 51">
            <a:extLst>
              <a:ext uri="{FF2B5EF4-FFF2-40B4-BE49-F238E27FC236}">
                <a16:creationId xmlns:a16="http://schemas.microsoft.com/office/drawing/2014/main" id="{38A446BD-FFE5-4C50-8B83-336807C22546}"/>
              </a:ext>
            </a:extLst>
          </p:cNvPr>
          <p:cNvSpPr>
            <a:spLocks/>
          </p:cNvSpPr>
          <p:nvPr userDrawn="1"/>
        </p:nvSpPr>
        <p:spPr bwMode="auto">
          <a:xfrm>
            <a:off x="723997" y="-171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0CE88E33-BEB4-4EC9-96C5-125B7AEF5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4746" y="1474145"/>
            <a:ext cx="9362509" cy="4245243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6000" b="1">
                <a:solidFill>
                  <a:schemeClr val="accent1"/>
                </a:solidFill>
              </a:defRPr>
            </a:lvl2pPr>
            <a:lvl3pPr marL="914400" indent="0" algn="ctr">
              <a:buNone/>
              <a:defRPr sz="5400" b="1">
                <a:solidFill>
                  <a:schemeClr val="accent1"/>
                </a:solidFill>
              </a:defRPr>
            </a:lvl3pPr>
            <a:lvl4pPr marL="1371600" indent="0" algn="ctr">
              <a:buNone/>
              <a:defRPr sz="4800" b="1">
                <a:solidFill>
                  <a:schemeClr val="accent1"/>
                </a:solidFill>
              </a:defRPr>
            </a:lvl4pPr>
            <a:lvl5pPr marL="1828800" indent="0" algn="ctr">
              <a:buNone/>
              <a:defRPr sz="48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912270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3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Quote_LIGHT_BLUE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0A1FFF-0612-4953-A76E-5E57D612B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4024"/>
            <a:ext cx="12192000" cy="43295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C4D68-07E1-4528-9175-D0136D2B9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EC94-C4C6-4549-A5FB-C0E1BF6EE1D7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CFE2A-5C55-462B-8906-7B0BC79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436AA-7E2C-4B8D-9725-C7712910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65B-DF09-420F-8992-445214A766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reeform 51">
            <a:extLst>
              <a:ext uri="{FF2B5EF4-FFF2-40B4-BE49-F238E27FC236}">
                <a16:creationId xmlns:a16="http://schemas.microsoft.com/office/drawing/2014/main" id="{38A446BD-FFE5-4C50-8B83-336807C22546}"/>
              </a:ext>
            </a:extLst>
          </p:cNvPr>
          <p:cNvSpPr>
            <a:spLocks/>
          </p:cNvSpPr>
          <p:nvPr userDrawn="1"/>
        </p:nvSpPr>
        <p:spPr bwMode="auto">
          <a:xfrm>
            <a:off x="723997" y="-171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0CE88E33-BEB4-4EC9-96C5-125B7AEF5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4746" y="1474145"/>
            <a:ext cx="9362509" cy="4245243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6000" b="1">
                <a:solidFill>
                  <a:schemeClr val="accent1"/>
                </a:solidFill>
              </a:defRPr>
            </a:lvl2pPr>
            <a:lvl3pPr marL="914400" indent="0" algn="ctr">
              <a:buNone/>
              <a:defRPr sz="5400" b="1">
                <a:solidFill>
                  <a:schemeClr val="accent1"/>
                </a:solidFill>
              </a:defRPr>
            </a:lvl3pPr>
            <a:lvl4pPr marL="1371600" indent="0" algn="ctr">
              <a:buNone/>
              <a:defRPr sz="4800" b="1">
                <a:solidFill>
                  <a:schemeClr val="accent1"/>
                </a:solidFill>
              </a:defRPr>
            </a:lvl4pPr>
            <a:lvl5pPr marL="1828800" indent="0" algn="ctr">
              <a:buNone/>
              <a:defRPr sz="48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65013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_Quote_MED_BLU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0A1FFF-0612-4953-A76E-5E57D612B5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4024"/>
            <a:ext cx="12192000" cy="432952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C4D68-07E1-4528-9175-D0136D2B9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EC94-C4C6-4549-A5FB-C0E1BF6EE1D7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CFE2A-5C55-462B-8906-7B0BC79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436AA-7E2C-4B8D-9725-C7712910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65B-DF09-420F-8992-445214A766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reeform 51">
            <a:extLst>
              <a:ext uri="{FF2B5EF4-FFF2-40B4-BE49-F238E27FC236}">
                <a16:creationId xmlns:a16="http://schemas.microsoft.com/office/drawing/2014/main" id="{38A446BD-FFE5-4C50-8B83-336807C22546}"/>
              </a:ext>
            </a:extLst>
          </p:cNvPr>
          <p:cNvSpPr>
            <a:spLocks/>
          </p:cNvSpPr>
          <p:nvPr userDrawn="1"/>
        </p:nvSpPr>
        <p:spPr bwMode="auto">
          <a:xfrm>
            <a:off x="723997" y="-17183"/>
            <a:ext cx="1381498" cy="52908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0CE88E33-BEB4-4EC9-96C5-125B7AEF5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14746" y="1474145"/>
            <a:ext cx="9362509" cy="4245243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chemeClr val="accent1"/>
                </a:solidFill>
              </a:defRPr>
            </a:lvl1pPr>
            <a:lvl2pPr marL="457200" indent="0" algn="ctr">
              <a:buNone/>
              <a:defRPr sz="6000" b="1">
                <a:solidFill>
                  <a:schemeClr val="accent1"/>
                </a:solidFill>
              </a:defRPr>
            </a:lvl2pPr>
            <a:lvl3pPr marL="914400" indent="0" algn="ctr">
              <a:buNone/>
              <a:defRPr sz="5400" b="1">
                <a:solidFill>
                  <a:schemeClr val="accent1"/>
                </a:solidFill>
              </a:defRPr>
            </a:lvl3pPr>
            <a:lvl4pPr marL="1371600" indent="0" algn="ctr">
              <a:buNone/>
              <a:defRPr sz="4800" b="1">
                <a:solidFill>
                  <a:schemeClr val="accent1"/>
                </a:solidFill>
              </a:defRPr>
            </a:lvl4pPr>
            <a:lvl5pPr marL="1828800" indent="0" algn="ctr">
              <a:buNone/>
              <a:defRPr sz="4800"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80809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32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_Quote_BLUE_WHITE">
    <p:bg>
      <p:bgPr>
        <a:solidFill>
          <a:srgbClr val="A7BB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48CF5A7-9DFE-422A-8402-1220C0D32A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9" b="20780"/>
          <a:stretch/>
        </p:blipFill>
        <p:spPr>
          <a:xfrm>
            <a:off x="-19050" y="0"/>
            <a:ext cx="12211050" cy="685800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B754D9EB-5525-4936-A25A-A6C8A86A4AFB}"/>
              </a:ext>
            </a:extLst>
          </p:cNvPr>
          <p:cNvSpPr/>
          <p:nvPr userDrawn="1"/>
        </p:nvSpPr>
        <p:spPr>
          <a:xfrm>
            <a:off x="-24534" y="0"/>
            <a:ext cx="12211050" cy="68580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 51">
            <a:extLst>
              <a:ext uri="{FF2B5EF4-FFF2-40B4-BE49-F238E27FC236}">
                <a16:creationId xmlns:a16="http://schemas.microsoft.com/office/drawing/2014/main" id="{82919F8D-736E-48E2-8DF8-55A29262863C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-445257" y="1877212"/>
            <a:ext cx="1381498" cy="548134"/>
          </a:xfrm>
          <a:custGeom>
            <a:avLst/>
            <a:gdLst>
              <a:gd name="T0" fmla="*/ 0 w 564"/>
              <a:gd name="T1" fmla="*/ 0 h 216"/>
              <a:gd name="T2" fmla="*/ 283 w 564"/>
              <a:gd name="T3" fmla="*/ 216 h 216"/>
              <a:gd name="T4" fmla="*/ 564 w 564"/>
              <a:gd name="T5" fmla="*/ 0 h 216"/>
              <a:gd name="T6" fmla="*/ 0 w 564"/>
              <a:gd name="T7" fmla="*/ 0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4" h="216">
                <a:moveTo>
                  <a:pt x="0" y="0"/>
                </a:moveTo>
                <a:lnTo>
                  <a:pt x="283" y="216"/>
                </a:lnTo>
                <a:lnTo>
                  <a:pt x="564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95367"/>
              </a:gs>
              <a:gs pos="38000">
                <a:srgbClr val="295367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C4D68-07E1-4528-9175-D0136D2B9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1EC94-C4C6-4549-A5FB-C0E1BF6EE1D7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DCFE2A-5C55-462B-8906-7B0BC79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436AA-7E2C-4B8D-9725-C7712910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A565B-DF09-420F-8992-445214A766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1" name="Text Placeholder 90">
            <a:extLst>
              <a:ext uri="{FF2B5EF4-FFF2-40B4-BE49-F238E27FC236}">
                <a16:creationId xmlns:a16="http://schemas.microsoft.com/office/drawing/2014/main" id="{0CE88E33-BEB4-4EC9-96C5-125B7AEF56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833" y="1516225"/>
            <a:ext cx="9486334" cy="3778438"/>
          </a:xfrm>
        </p:spPr>
        <p:txBody>
          <a:bodyPr>
            <a:noAutofit/>
          </a:bodyPr>
          <a:lstStyle>
            <a:lvl1pPr marL="0" indent="0" algn="ctr">
              <a:buNone/>
              <a:defRPr sz="66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6000" b="1">
                <a:solidFill>
                  <a:schemeClr val="bg2"/>
                </a:solidFill>
              </a:defRPr>
            </a:lvl2pPr>
            <a:lvl3pPr marL="914400" indent="0" algn="ctr">
              <a:buNone/>
              <a:defRPr sz="5400" b="1">
                <a:solidFill>
                  <a:schemeClr val="bg2"/>
                </a:solidFill>
              </a:defRPr>
            </a:lvl3pPr>
            <a:lvl4pPr algn="ctr">
              <a:defRPr sz="4800" b="1">
                <a:solidFill>
                  <a:schemeClr val="bg2"/>
                </a:solidFill>
              </a:defRPr>
            </a:lvl4pPr>
            <a:lvl5pPr algn="ctr">
              <a:defRPr sz="4800" b="1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1" name="Picture 10" hidden="1">
            <a:extLst>
              <a:ext uri="{FF2B5EF4-FFF2-40B4-BE49-F238E27FC236}">
                <a16:creationId xmlns:a16="http://schemas.microsoft.com/office/drawing/2014/main" id="{BBD4F842-15F3-4C7E-8400-4BE249CA00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15"/>
          <a:stretch/>
        </p:blipFill>
        <p:spPr>
          <a:xfrm>
            <a:off x="10344394" y="5709623"/>
            <a:ext cx="1309489" cy="736678"/>
          </a:xfrm>
          <a:prstGeom prst="rect">
            <a:avLst/>
          </a:prstGeom>
        </p:spPr>
      </p:pic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743726D2-0AF7-0E85-34C7-9ACEF43CD7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755" y="4668172"/>
            <a:ext cx="3344780" cy="25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95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32261"/>
            <a:ext cx="1036320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24096"/>
            <a:ext cx="10363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8371" y="6459815"/>
            <a:ext cx="13726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BAAB7-1CF3-4C7C-AAD1-2CC8F6E40D2D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6459817"/>
            <a:ext cx="4233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01867" y="6459817"/>
            <a:ext cx="575733" cy="3651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fld id="{BBD9DBB6-08A9-4F4E-BE5B-A17E5E4079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20" r:id="rId8"/>
    <p:sldLayoutId id="2147483721" r:id="rId9"/>
    <p:sldLayoutId id="2147483722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  <p:sldLayoutId id="2147483730" r:id="rId17"/>
    <p:sldLayoutId id="2147483723" r:id="rId18"/>
    <p:sldLayoutId id="2147483664" r:id="rId19"/>
    <p:sldLayoutId id="2147483702" r:id="rId20"/>
    <p:sldLayoutId id="2147483703" r:id="rId21"/>
    <p:sldLayoutId id="2147483688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689" r:id="rId28"/>
    <p:sldLayoutId id="2147483697" r:id="rId29"/>
    <p:sldLayoutId id="2147483711" r:id="rId30"/>
    <p:sldLayoutId id="2147483698" r:id="rId31"/>
    <p:sldLayoutId id="2147483680" r:id="rId32"/>
    <p:sldLayoutId id="2147483699" r:id="rId33"/>
    <p:sldLayoutId id="2147483692" r:id="rId3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4"/>
        </a:buClr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acrobat.adobe.com/id/urn:aaid:sc:VA6C2:128ed894-c188-498e-92ef-ba79695cd7fa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crobat.adobe.com/id/urn:aaid:sc:VA6C2:5e67871f-b89d-484c-80d8-ecd6fb72fb26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201714-B8D6-4E52-808C-BF3C3813F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1238" y="2484341"/>
            <a:ext cx="6987477" cy="1747839"/>
          </a:xfrm>
        </p:spPr>
        <p:txBody>
          <a:bodyPr/>
          <a:lstStyle/>
          <a:p>
            <a:pPr algn="ctr"/>
            <a:r>
              <a:rPr lang="en-US" b="1" dirty="0">
                <a:latin typeface="+mj-lt"/>
              </a:rPr>
              <a:t>M/I Financial </a:t>
            </a:r>
            <a:br>
              <a:rPr lang="en-US" b="1" dirty="0">
                <a:latin typeface="+mj-lt"/>
              </a:rPr>
            </a:br>
            <a:r>
              <a:rPr lang="en-US" b="1" dirty="0">
                <a:latin typeface="+mj-lt"/>
              </a:rPr>
              <a:t>House to Sell Program</a:t>
            </a:r>
            <a:br>
              <a:rPr lang="en-US" b="1" dirty="0">
                <a:latin typeface="+mj-lt"/>
              </a:rPr>
            </a:br>
            <a:r>
              <a:rPr lang="en-US" sz="2800" b="1" dirty="0">
                <a:latin typeface="+mj-lt"/>
              </a:rPr>
              <a:t>Year End Special 2026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77CDE-D9E6-18EC-D802-7DB7F9C0FC04}"/>
              </a:ext>
            </a:extLst>
          </p:cNvPr>
          <p:cNvSpPr txBox="1"/>
          <p:nvPr/>
        </p:nvSpPr>
        <p:spPr>
          <a:xfrm>
            <a:off x="11106912" y="6132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05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F5D2D-1A96-BA01-A5DA-75735EC90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1CF054A3-1DC1-BFC1-A29D-0DB63A872ED9}"/>
              </a:ext>
            </a:extLst>
          </p:cNvPr>
          <p:cNvSpPr txBox="1"/>
          <p:nvPr/>
        </p:nvSpPr>
        <p:spPr>
          <a:xfrm>
            <a:off x="513030" y="1183912"/>
            <a:ext cx="10749481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chemeClr val="tx2"/>
                </a:solidFill>
              </a:rPr>
              <a:t>What is HTS Program?</a:t>
            </a:r>
          </a:p>
          <a:p>
            <a:pPr lvl="0"/>
            <a:endParaRPr lang="en-US" sz="2400" b="1" dirty="0">
              <a:solidFill>
                <a:schemeClr val="tx2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The HTS program was designed to assist the M/I Home Buyer in selling their existing home by providing their buyer a lender contribution (credit) at time of closing.</a:t>
            </a:r>
          </a:p>
          <a:p>
            <a:pPr lvl="0"/>
            <a:r>
              <a:rPr lang="en-US" sz="2400" dirty="0">
                <a:solidFill>
                  <a:schemeClr val="tx2"/>
                </a:solidFill>
              </a:rPr>
              <a:t>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Since we are an interested party to the transaction, you will need to comply with the interested party contributions for Conventional, FHA and VA. 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FC2D96F3-5C09-45EB-2C83-B24860E957C0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dirty="0"/>
              <a:t>HTS Program Overview</a:t>
            </a: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4559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5A654-556D-CED1-47C3-39C062833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7270BA18-BDEC-829E-FD4F-EFC52458D78C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dirty="0"/>
              <a:t>HTS Program Overview</a:t>
            </a: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  <a:p>
            <a:pPr>
              <a:spcAft>
                <a:spcPts val="600"/>
              </a:spcAft>
            </a:pP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65CA97-7FAA-BF2F-93B1-2D5ACDBC41EB}"/>
              </a:ext>
            </a:extLst>
          </p:cNvPr>
          <p:cNvSpPr txBox="1"/>
          <p:nvPr/>
        </p:nvSpPr>
        <p:spPr>
          <a:xfrm>
            <a:off x="513030" y="1183912"/>
            <a:ext cx="863097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Scope: </a:t>
            </a:r>
            <a:r>
              <a:rPr lang="en-US" u="sng" dirty="0">
                <a:solidFill>
                  <a:schemeClr val="tx2"/>
                </a:solidFill>
              </a:rPr>
              <a:t>M/I Financial will contribute up to 3% of the Sales Price of the M/I Homes purchasers existing home</a:t>
            </a:r>
            <a:r>
              <a:rPr lang="en-US" dirty="0">
                <a:solidFill>
                  <a:schemeClr val="tx2"/>
                </a:solidFill>
              </a:rPr>
              <a:t>. (Example: Sales Price = $500,000 with M/I Financial contributing $15,000).  </a:t>
            </a:r>
            <a:r>
              <a:rPr lang="en-US" b="1" i="1" dirty="0">
                <a:solidFill>
                  <a:schemeClr val="tx2"/>
                </a:solidFill>
              </a:rPr>
              <a:t>The contribution can be used to buy down interest rate or pay for closing costs.  </a:t>
            </a:r>
          </a:p>
          <a:p>
            <a:endParaRPr lang="en-US" b="1" i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Required Loans: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u="sng" dirty="0">
                <a:solidFill>
                  <a:schemeClr val="tx2"/>
                </a:solidFill>
              </a:rPr>
              <a:t>Both</a:t>
            </a:r>
            <a:r>
              <a:rPr lang="en-US" dirty="0">
                <a:solidFill>
                  <a:schemeClr val="tx2"/>
                </a:solidFill>
              </a:rPr>
              <a:t> the M/I Homes buyer, and the buyer’s buyer need to finance with M/I Financial to take advantage of this program</a:t>
            </a:r>
            <a:r>
              <a:rPr lang="en-US" b="1" dirty="0">
                <a:solidFill>
                  <a:schemeClr val="tx2"/>
                </a:solidFill>
              </a:rPr>
              <a:t>. 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Pricing:  </a:t>
            </a:r>
            <a:r>
              <a:rPr lang="en-US" dirty="0">
                <a:solidFill>
                  <a:schemeClr val="tx2"/>
                </a:solidFill>
              </a:rPr>
              <a:t>There is no ALP or Pricing Exceptions for the HTS Program.  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Origination Fee: </a:t>
            </a:r>
            <a:r>
              <a:rPr lang="en-US" dirty="0">
                <a:solidFill>
                  <a:schemeClr val="tx2"/>
                </a:solidFill>
              </a:rPr>
              <a:t>An origination fee must be charged under this program to earn income for the branch. 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en-US" b="1" dirty="0">
                <a:solidFill>
                  <a:schemeClr val="tx2"/>
                </a:solidFill>
              </a:rPr>
              <a:t>Other Fees: </a:t>
            </a:r>
            <a:r>
              <a:rPr lang="en-US" dirty="0">
                <a:solidFill>
                  <a:schemeClr val="tx2"/>
                </a:solidFill>
              </a:rPr>
              <a:t>You will need to verify the appropriate fees required. (Owner Policy, Lender Policy, Taxes, HOA…. etc.)</a:t>
            </a:r>
          </a:p>
        </p:txBody>
      </p:sp>
    </p:spTree>
    <p:extLst>
      <p:ext uri="{BB962C8B-B14F-4D97-AF65-F5344CB8AC3E}">
        <p14:creationId xmlns:p14="http://schemas.microsoft.com/office/powerpoint/2010/main" val="4169313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CB002-127E-FB4C-C04C-A1C7B5B6F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F36AA800-DB32-7759-64E3-7ED5CAD8216C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dirty="0"/>
              <a:t>Steps in the HTS process</a:t>
            </a: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5FB3DC-7519-9F65-FE07-817E0FFE2598}"/>
              </a:ext>
            </a:extLst>
          </p:cNvPr>
          <p:cNvSpPr txBox="1"/>
          <p:nvPr/>
        </p:nvSpPr>
        <p:spPr>
          <a:xfrm>
            <a:off x="516048" y="983974"/>
            <a:ext cx="903849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tx2"/>
                </a:solidFill>
              </a:rPr>
              <a:t>When locking the loan with the lender credit (Buyer’s buyer loan), you will need to select the special code “HTS” in the </a:t>
            </a:r>
            <a:r>
              <a:rPr lang="en-US" b="1" dirty="0">
                <a:solidFill>
                  <a:schemeClr val="tx2"/>
                </a:solidFill>
              </a:rPr>
              <a:t>M/I Loan Pricing Summary.</a:t>
            </a:r>
          </a:p>
          <a:p>
            <a:pPr marL="342900" indent="-342900">
              <a:buAutoNum type="arabicPeriod"/>
            </a:pPr>
            <a:endParaRPr lang="en-US" b="1" u="sng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b="1" u="sng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b="1" u="sng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b="1" u="sng" dirty="0">
              <a:solidFill>
                <a:schemeClr val="tx2"/>
              </a:solidFill>
            </a:endParaRPr>
          </a:p>
          <a:p>
            <a:pPr marL="342900" indent="-342900">
              <a:buAutoNum type="arabicPeriod"/>
            </a:pPr>
            <a:endParaRPr lang="en-US" b="1" u="sng" dirty="0">
              <a:solidFill>
                <a:schemeClr val="tx2"/>
              </a:solidFill>
            </a:endParaRPr>
          </a:p>
          <a:p>
            <a:endParaRPr lang="en-US" b="1" u="sng" dirty="0">
              <a:solidFill>
                <a:schemeClr val="tx2"/>
              </a:solidFill>
            </a:endParaRPr>
          </a:p>
          <a:p>
            <a:endParaRPr lang="en-US" b="1" u="sng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2</a:t>
            </a:r>
            <a:r>
              <a:rPr lang="en-US" b="1" dirty="0">
                <a:solidFill>
                  <a:schemeClr val="tx2"/>
                </a:solidFill>
              </a:rPr>
              <a:t>. </a:t>
            </a:r>
            <a:r>
              <a:rPr lang="en-US" dirty="0">
                <a:solidFill>
                  <a:schemeClr val="tx2"/>
                </a:solidFill>
              </a:rPr>
              <a:t>Provide the Borrower with the </a:t>
            </a:r>
            <a:r>
              <a:rPr lang="en-US" b="1" dirty="0">
                <a:solidFill>
                  <a:schemeClr val="tx2"/>
                </a:solidFill>
              </a:rPr>
              <a:t>‘</a:t>
            </a:r>
            <a:r>
              <a:rPr lang="en-US" b="1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House to Sell Addendum</a:t>
            </a:r>
            <a:r>
              <a:rPr lang="en-US" b="1" dirty="0">
                <a:solidFill>
                  <a:schemeClr val="tx2"/>
                </a:solidFill>
              </a:rPr>
              <a:t>’.  </a:t>
            </a:r>
            <a:r>
              <a:rPr lang="en-US" dirty="0">
                <a:solidFill>
                  <a:schemeClr val="tx2"/>
                </a:solidFill>
              </a:rPr>
              <a:t>This document can be found on the Intranet under </a:t>
            </a:r>
            <a:r>
              <a:rPr lang="en-US" b="1" dirty="0">
                <a:solidFill>
                  <a:schemeClr val="tx2"/>
                </a:solidFill>
              </a:rPr>
              <a:t>Branch Reference Materials &gt; Operations Reference Materials.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The top section will need to be completed with the Sales Price and Realtor Information.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This will be uploaded to the eFolder under ‘Disclosures’ and labeled as House to Sell Addendum on the loan of the individual that is buying the M/I Homes purchasers existing home.  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E0C924-4448-7232-D871-E38E7D8F4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857" y="1679712"/>
            <a:ext cx="2561905" cy="1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8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F2F54-CC4A-5A26-7017-A59357544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090800D7-BDFF-896D-5309-8DE1918C5BE0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dirty="0"/>
              <a:t>Steps in the HTS process</a:t>
            </a: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9523A4-F633-8A96-6703-9E3DB1A4E61C}"/>
              </a:ext>
            </a:extLst>
          </p:cNvPr>
          <p:cNvSpPr txBox="1"/>
          <p:nvPr/>
        </p:nvSpPr>
        <p:spPr>
          <a:xfrm>
            <a:off x="516048" y="983974"/>
            <a:ext cx="90384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3. The total contribution will be entered as a Lump Sum Lender Credit in 2015 Itemization section </a:t>
            </a:r>
            <a:r>
              <a:rPr lang="en-US" b="1" dirty="0">
                <a:solidFill>
                  <a:schemeClr val="tx2"/>
                </a:solidFill>
              </a:rPr>
              <a:t>M2. Non Specific Lender Credit </a:t>
            </a:r>
            <a:endParaRPr lang="en-US" b="1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B14F4C-80A6-B40C-34B0-EFE4A0380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699" y="1959361"/>
            <a:ext cx="6571429" cy="1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54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96D88-D275-CD5E-82EA-8055F0299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A25C605D-E149-C837-A222-4C89E9391435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dirty="0"/>
              <a:t>Steps in the HTS process</a:t>
            </a: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FEBB19-2C5F-DF43-B0E5-EC9CF91F50FD}"/>
              </a:ext>
            </a:extLst>
          </p:cNvPr>
          <p:cNvSpPr txBox="1"/>
          <p:nvPr/>
        </p:nvSpPr>
        <p:spPr>
          <a:xfrm>
            <a:off x="516048" y="983974"/>
            <a:ext cx="903849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4. On the day of closing for their existing loan, </a:t>
            </a:r>
            <a:r>
              <a:rPr lang="en-US" b="1" u="sng" dirty="0">
                <a:solidFill>
                  <a:schemeClr val="tx2"/>
                </a:solidFill>
              </a:rPr>
              <a:t>the Branch will need to request funds from Corporate to pay for the Lender Credit</a:t>
            </a:r>
            <a:r>
              <a:rPr lang="en-US" dirty="0">
                <a:solidFill>
                  <a:schemeClr val="tx2"/>
                </a:solidFill>
              </a:rPr>
              <a:t>. Send the following documents to Pam Hall at phall@mihomes.com. </a:t>
            </a:r>
          </a:p>
          <a:p>
            <a:r>
              <a:rPr lang="en-US" dirty="0">
                <a:solidFill>
                  <a:schemeClr val="tx2"/>
                </a:solidFill>
              </a:rPr>
              <a:t>	• House to Sell Addendum </a:t>
            </a:r>
          </a:p>
          <a:p>
            <a:r>
              <a:rPr lang="en-US" dirty="0">
                <a:solidFill>
                  <a:schemeClr val="tx2"/>
                </a:solidFill>
              </a:rPr>
              <a:t>	• </a:t>
            </a:r>
            <a:r>
              <a:rPr lang="en-US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 Transfer Request 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u="sng" dirty="0">
                <a:solidFill>
                  <a:schemeClr val="tx2"/>
                </a:solidFill>
              </a:rPr>
              <a:t>If you do not request funds, the Branch will inadvertently be charged the Lender Credit. </a:t>
            </a:r>
          </a:p>
          <a:p>
            <a:endParaRPr lang="en-US" u="sng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5. MIF Corporate will then forward your funds request to M/I Homes Accounting Department to the attention of Randy Green RGreen@MIHOMES.com and Kyle Isaacs kisaacs@MIHOMES.com to transfer the funds back to the Branch’s marketing gains account. </a:t>
            </a:r>
          </a:p>
          <a:p>
            <a:endParaRPr lang="en-US" dirty="0"/>
          </a:p>
          <a:p>
            <a:r>
              <a:rPr lang="en-US" dirty="0">
                <a:solidFill>
                  <a:schemeClr val="tx2"/>
                </a:solidFill>
              </a:rPr>
              <a:t>Note - This program </a:t>
            </a:r>
            <a:r>
              <a:rPr lang="en-US" u="sng" dirty="0">
                <a:solidFill>
                  <a:schemeClr val="tx2"/>
                </a:solidFill>
              </a:rPr>
              <a:t>cannot be used in conjunction with any other programs or promotions</a:t>
            </a:r>
            <a:r>
              <a:rPr lang="en-US" dirty="0">
                <a:solidFill>
                  <a:schemeClr val="tx2"/>
                </a:solidFill>
              </a:rPr>
              <a:t>, or any special pricing requests. Loan products which are ineligible for sale through the GSE’s (Jumbo loans, Doctor loans, etc.) are </a:t>
            </a:r>
            <a:r>
              <a:rPr lang="en-US" u="sng" dirty="0">
                <a:solidFill>
                  <a:schemeClr val="tx2"/>
                </a:solidFill>
              </a:rPr>
              <a:t>not eligible </a:t>
            </a:r>
            <a:r>
              <a:rPr lang="en-US" dirty="0">
                <a:solidFill>
                  <a:schemeClr val="tx2"/>
                </a:solidFill>
              </a:rPr>
              <a:t>to be utilized under this program.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425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7BB2-481C-6F31-3747-568DB122B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D5F72C3C-EF16-986E-91BD-8C154851C83F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kern="1200" cap="none" baseline="0" dirty="0">
                <a:latin typeface="+mj-lt"/>
                <a:ea typeface="+mj-ea"/>
                <a:cs typeface="+mj-cs"/>
              </a:rPr>
              <a:t>HTS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22E74F-DE4A-ABC2-6E2F-A07A5C6BA652}"/>
              </a:ext>
            </a:extLst>
          </p:cNvPr>
          <p:cNvSpPr txBox="1"/>
          <p:nvPr/>
        </p:nvSpPr>
        <p:spPr>
          <a:xfrm>
            <a:off x="742461" y="1121369"/>
            <a:ext cx="912581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Example: 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Billy Buyer is purchasing an M/I Home and must sell his current home. 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Billy is selling his current home for $500k. 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Under the HTS program with M/I Financial, MIF will contribute 3% (15k) at closing, via lender credit as long as BOTH Billy Buyer (purchasing MIH) and his buyer (purchasing Billy’s house) use MIF. 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Billy’s buyer must lock at rate sheet and pay 1% origination fee. 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Closing must occur no later than 6 months AFTER closing of the MIH property.</a:t>
            </a:r>
          </a:p>
          <a:p>
            <a:pPr lvl="0"/>
            <a:r>
              <a:rPr lang="en-US" dirty="0">
                <a:solidFill>
                  <a:schemeClr val="tx2"/>
                </a:solidFill>
              </a:rPr>
              <a:t>Closing can be done as a back-to-back closing  </a:t>
            </a:r>
          </a:p>
          <a:p>
            <a:pPr lvl="0"/>
            <a:endParaRPr lang="en-US" dirty="0">
              <a:solidFill>
                <a:schemeClr val="tx2"/>
              </a:solidFill>
            </a:endParaRPr>
          </a:p>
          <a:p>
            <a:pPr lvl="0"/>
            <a:r>
              <a:rPr lang="en-US" b="1" dirty="0">
                <a:solidFill>
                  <a:schemeClr val="tx2"/>
                </a:solidFill>
              </a:rPr>
              <a:t>****THIS PROGRAM DOES NOT AFFECT THE M/I HOMES BUYERS LOAN ***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99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15B64-D081-85D8-7382-C111ABD55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99C1168-26A1-7BAC-E0C3-281EFD2A4E39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kern="1200" cap="none" baseline="0" dirty="0">
                <a:latin typeface="+mj-lt"/>
                <a:ea typeface="+mj-ea"/>
                <a:cs typeface="+mj-cs"/>
              </a:rPr>
              <a:t>HTS Pricing &amp; Lock</a:t>
            </a:r>
          </a:p>
          <a:p>
            <a:pPr>
              <a:spcAft>
                <a:spcPts val="600"/>
              </a:spcAft>
            </a:pP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7421E714-80C5-9D51-90D6-269E15B46D69}"/>
              </a:ext>
            </a:extLst>
          </p:cNvPr>
          <p:cNvSpPr txBox="1">
            <a:spLocks/>
          </p:cNvSpPr>
          <p:nvPr/>
        </p:nvSpPr>
        <p:spPr>
          <a:xfrm>
            <a:off x="742461" y="842308"/>
            <a:ext cx="4156798" cy="57274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8D60EB-9725-CC69-7A6B-AFDD4180E5E2}"/>
              </a:ext>
            </a:extLst>
          </p:cNvPr>
          <p:cNvSpPr txBox="1"/>
          <p:nvPr/>
        </p:nvSpPr>
        <p:spPr>
          <a:xfrm>
            <a:off x="742461" y="1285593"/>
            <a:ext cx="649889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Go to the M/I Pricing Summary screen and select HTS 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Then open OB and select desired pricing. 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Add 1% origination fee to your 2015 Itemization </a:t>
            </a: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87F789-A5B2-E16B-3A81-530AE274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933" y="1724797"/>
            <a:ext cx="2561905" cy="1647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A8046D-8EDB-11D0-C561-1E3326A2C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981" y="4398364"/>
            <a:ext cx="3742857" cy="199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593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5679F-B63A-DF9C-CCE2-6F596BF99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19AA274D-8145-A1F2-9888-217B02AED4C7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kern="1200" cap="none" baseline="0" dirty="0">
                <a:latin typeface="+mj-lt"/>
                <a:ea typeface="+mj-ea"/>
                <a:cs typeface="+mj-cs"/>
              </a:rPr>
              <a:t>HTS Pricing &amp; Lock</a:t>
            </a:r>
          </a:p>
          <a:p>
            <a:pPr>
              <a:spcAft>
                <a:spcPts val="600"/>
              </a:spcAft>
            </a:pP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63088AE-66D5-6397-DACA-CF9BCDD8526C}"/>
              </a:ext>
            </a:extLst>
          </p:cNvPr>
          <p:cNvSpPr txBox="1">
            <a:spLocks/>
          </p:cNvSpPr>
          <p:nvPr/>
        </p:nvSpPr>
        <p:spPr>
          <a:xfrm>
            <a:off x="742461" y="842308"/>
            <a:ext cx="4156798" cy="57274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26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4947D4-1605-7680-0C3E-EF93D5BA2DAD}"/>
              </a:ext>
            </a:extLst>
          </p:cNvPr>
          <p:cNvSpPr txBox="1"/>
          <p:nvPr/>
        </p:nvSpPr>
        <p:spPr>
          <a:xfrm>
            <a:off x="742461" y="1285593"/>
            <a:ext cx="105291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</a:rPr>
              <a:t>Enter the 3% Lender credit in the M2. Non Specific Lender Credit field of your 2015 Itemization screen. </a:t>
            </a: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endParaRPr lang="en-US" b="1" dirty="0">
              <a:solidFill>
                <a:schemeClr val="tx2"/>
              </a:solidFill>
            </a:endParaRPr>
          </a:p>
          <a:p>
            <a:pPr lvl="1"/>
            <a:endParaRPr lang="en-US" b="1" dirty="0"/>
          </a:p>
          <a:p>
            <a:pPr lvl="1"/>
            <a:endParaRPr lang="en-US" b="1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A161E8-1A95-1352-6669-17CC3AF78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38" y="2247343"/>
            <a:ext cx="6571429" cy="1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56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3FBD3-AF21-C597-E9AA-4B6974BA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BF00B080-0EBE-D89B-EBD2-42AB44F65FC2}"/>
              </a:ext>
            </a:extLst>
          </p:cNvPr>
          <p:cNvSpPr txBox="1">
            <a:spLocks/>
          </p:cNvSpPr>
          <p:nvPr/>
        </p:nvSpPr>
        <p:spPr>
          <a:xfrm>
            <a:off x="745435" y="288236"/>
            <a:ext cx="10228041" cy="6957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b="1" kern="1200" cap="none" baseline="0" dirty="0">
                <a:latin typeface="+mj-lt"/>
                <a:ea typeface="+mj-ea"/>
                <a:cs typeface="+mj-cs"/>
              </a:rPr>
              <a:t>HTS Flyer</a:t>
            </a:r>
          </a:p>
          <a:p>
            <a:pPr>
              <a:spcAft>
                <a:spcPts val="600"/>
              </a:spcAft>
            </a:pPr>
            <a:endParaRPr lang="en-US" sz="3000" b="1" kern="1200" cap="none" baseline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A45BFC3-3657-529C-28F2-44661C4A720A}"/>
              </a:ext>
            </a:extLst>
          </p:cNvPr>
          <p:cNvSpPr txBox="1">
            <a:spLocks/>
          </p:cNvSpPr>
          <p:nvPr/>
        </p:nvSpPr>
        <p:spPr>
          <a:xfrm>
            <a:off x="742461" y="842308"/>
            <a:ext cx="4156798" cy="57274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endParaRPr lang="en-US" sz="2600" dirty="0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96CC7620-2940-9669-F446-BDE8349AA6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069446"/>
              </p:ext>
            </p:extLst>
          </p:nvPr>
        </p:nvGraphicFramePr>
        <p:xfrm>
          <a:off x="2904639" y="368339"/>
          <a:ext cx="41862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165" imgH="7543680" progId="Acrobat.Document.DC">
                  <p:embed/>
                </p:oleObj>
              </mc:Choice>
              <mc:Fallback>
                <p:oleObj name="Acrobat Document" r:id="rId2" imgW="5829165" imgH="7543680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04639" y="368339"/>
                        <a:ext cx="41862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5349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03A5D9F-8431-44D9-0530-8A2A18916DEB}"/>
              </a:ext>
            </a:extLst>
          </p:cNvPr>
          <p:cNvSpPr txBox="1"/>
          <p:nvPr/>
        </p:nvSpPr>
        <p:spPr>
          <a:xfrm>
            <a:off x="3524738" y="3732433"/>
            <a:ext cx="2000739" cy="3784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F97190-2C60-6C14-4918-4FC3D067AD33}"/>
              </a:ext>
            </a:extLst>
          </p:cNvPr>
          <p:cNvSpPr txBox="1"/>
          <p:nvPr/>
        </p:nvSpPr>
        <p:spPr>
          <a:xfrm>
            <a:off x="3618523" y="4038623"/>
            <a:ext cx="18335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FB2C66-B60C-ABC1-FB7D-A746866B3678}"/>
              </a:ext>
            </a:extLst>
          </p:cNvPr>
          <p:cNvSpPr txBox="1"/>
          <p:nvPr/>
        </p:nvSpPr>
        <p:spPr>
          <a:xfrm>
            <a:off x="2731770" y="2975633"/>
            <a:ext cx="3288030" cy="1062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C0D876-BB68-4022-8259-19250DA2EE56}"/>
              </a:ext>
            </a:extLst>
          </p:cNvPr>
          <p:cNvSpPr txBox="1"/>
          <p:nvPr/>
        </p:nvSpPr>
        <p:spPr>
          <a:xfrm>
            <a:off x="3618523" y="4038623"/>
            <a:ext cx="183358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1A27E1-FCCA-020E-DD71-07119A725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704" y="3220145"/>
            <a:ext cx="2473965" cy="6632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A1D7E8-F5C0-5C10-5FE3-E51BE3A6CA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3169998"/>
            <a:ext cx="2193876" cy="7894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4475BE-1699-41AF-DFF2-5DB3460FA8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611" y="3220145"/>
            <a:ext cx="2612804" cy="6891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2456749-1F34-67DC-81FE-52CFDE0FB9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35" y="3213114"/>
            <a:ext cx="2434785" cy="67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470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I Homes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84559"/>
      </a:accent1>
      <a:accent2>
        <a:srgbClr val="A7BBC9"/>
      </a:accent2>
      <a:accent3>
        <a:srgbClr val="F1B300"/>
      </a:accent3>
      <a:accent4>
        <a:srgbClr val="3B97B6"/>
      </a:accent4>
      <a:accent5>
        <a:srgbClr val="F4F2F3"/>
      </a:accent5>
      <a:accent6>
        <a:srgbClr val="9DA6B9"/>
      </a:accent6>
      <a:hlink>
        <a:srgbClr val="4D576C"/>
      </a:hlink>
      <a:folHlink>
        <a:srgbClr val="BFBFBF"/>
      </a:folHlink>
    </a:clrScheme>
    <a:fontScheme name="Development Connect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POTX" id="{A4819939-44D2-4AE5-AE0F-759C48836149}" vid="{B8232252-6F41-4F85-8AE2-A3EC4A3F97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5F93D204EC33459944E982FF21D31C" ma:contentTypeVersion="16" ma:contentTypeDescription="Create a new document." ma:contentTypeScope="" ma:versionID="861d9475516acf20751f7c5a5b45b5b6">
  <xsd:schema xmlns:xsd="http://www.w3.org/2001/XMLSchema" xmlns:xs="http://www.w3.org/2001/XMLSchema" xmlns:p="http://schemas.microsoft.com/office/2006/metadata/properties" xmlns:ns2="ea90829d-9724-468a-9cb2-726eaa841524" xmlns:ns3="9686050b-41b6-499e-afe2-d686fe06cf38" targetNamespace="http://schemas.microsoft.com/office/2006/metadata/properties" ma:root="true" ma:fieldsID="3a18573335bfee917df85040074a596a" ns2:_="" ns3:_="">
    <xsd:import namespace="ea90829d-9724-468a-9cb2-726eaa841524"/>
    <xsd:import namespace="9686050b-41b6-499e-afe2-d686fe06c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90829d-9724-468a-9cb2-726eaa8415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22ad197-2668-4245-8065-97f19f66ea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6050b-41b6-499e-afe2-d686fe06c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a721322-0911-4623-8ab3-5fd2b6b938ea}" ma:internalName="TaxCatchAll" ma:showField="CatchAllData" ma:web="9686050b-41b6-499e-afe2-d686fe06c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90829d-9724-468a-9cb2-726eaa841524">
      <Terms xmlns="http://schemas.microsoft.com/office/infopath/2007/PartnerControls"/>
    </lcf76f155ced4ddcb4097134ff3c332f>
    <TaxCatchAll xmlns="9686050b-41b6-499e-afe2-d686fe06cf38" xsi:nil="true"/>
  </documentManagement>
</p:properties>
</file>

<file path=customXml/itemProps1.xml><?xml version="1.0" encoding="utf-8"?>
<ds:datastoreItem xmlns:ds="http://schemas.openxmlformats.org/officeDocument/2006/customXml" ds:itemID="{2EC36596-FB4C-4FDE-B88B-389A3ABA04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C1EC7D-7EDE-46C9-83BC-BA32730DE5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90829d-9724-468a-9cb2-726eaa841524"/>
    <ds:schemaRef ds:uri="9686050b-41b6-499e-afe2-d686fe06cf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9E76E4-FAE9-4F3C-AA70-10016B61F783}">
  <ds:schemaRefs>
    <ds:schemaRef ds:uri="http://schemas.microsoft.com/office/infopath/2007/PartnerControls"/>
    <ds:schemaRef ds:uri="http://schemas.microsoft.com/office/2006/documentManagement/types"/>
    <ds:schemaRef ds:uri="ea90829d-9724-468a-9cb2-726eaa841524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9686050b-41b6-499e-afe2-d686fe06cf3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16102</TotalTime>
  <Words>743</Words>
  <Application>Microsoft Office PowerPoint</Application>
  <PresentationFormat>Widescreen</PresentationFormat>
  <Paragraphs>73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Raleway</vt:lpstr>
      <vt:lpstr>Raleway Light</vt:lpstr>
      <vt:lpstr>Office Theme</vt:lpstr>
      <vt:lpstr>Adobe Acrobat Document</vt:lpstr>
      <vt:lpstr>M/I Financial  House to Sell Program Year End Special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Gates Corbett</dc:creator>
  <cp:lastModifiedBy>Catherine Monasterio</cp:lastModifiedBy>
  <cp:revision>289</cp:revision>
  <cp:lastPrinted>2025-02-24T19:32:00Z</cp:lastPrinted>
  <dcterms:created xsi:type="dcterms:W3CDTF">2018-08-05T22:47:30Z</dcterms:created>
  <dcterms:modified xsi:type="dcterms:W3CDTF">2026-09-16T17:55:08Z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0x010100BB5F93D204EC33459944E982FF21D31C</vt:lpwstr>
  </property>
  <property fmtid="{D5CDD505-2E9C-101B-9397-08002B2CF9AE}" pid="3" name="MediaServiceImageTags">
    <vt:lpwstr/>
  </property>
</Properties>
</file>